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60" r:id="rId7"/>
    <p:sldId id="280" r:id="rId8"/>
    <p:sldId id="263" r:id="rId9"/>
    <p:sldId id="283" r:id="rId10"/>
    <p:sldId id="282" r:id="rId11"/>
    <p:sldId id="271" r:id="rId12"/>
    <p:sldId id="278" r:id="rId13"/>
    <p:sldId id="279" r:id="rId14"/>
    <p:sldId id="272" r:id="rId15"/>
    <p:sldId id="273" r:id="rId16"/>
    <p:sldId id="274" r:id="rId17"/>
    <p:sldId id="275" r:id="rId18"/>
    <p:sldId id="281" r:id="rId19"/>
    <p:sldId id="258" r:id="rId20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a Kotoučková" initials="JK" lastIdx="1" clrIdx="0">
    <p:extLst>
      <p:ext uri="{19B8F6BF-5375-455C-9EA6-DF929625EA0E}">
        <p15:presenceInfo xmlns:p15="http://schemas.microsoft.com/office/powerpoint/2012/main" userId="S::jana.kotouckova_zdarns.cz#ext#@4econsult.onmicrosoft.com::3d2f84b8-465d-488b-b202-b2281f2df9e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64EAC9-7277-4CF4-AF5A-A51356F88E72}" v="6" dt="2021-04-22T14:01:36.2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a Plachetská" userId="b237f236-964a-4c96-be85-4e08c93dc445" providerId="ADAL" clId="{4964EAC9-7277-4CF4-AF5A-A51356F88E72}"/>
    <pc:docChg chg="custSel modSld modShowInfo">
      <pc:chgData name="Jana Plachetská" userId="b237f236-964a-4c96-be85-4e08c93dc445" providerId="ADAL" clId="{4964EAC9-7277-4CF4-AF5A-A51356F88E72}" dt="2021-04-28T10:08:40.682" v="484" actId="2744"/>
      <pc:docMkLst>
        <pc:docMk/>
      </pc:docMkLst>
      <pc:sldChg chg="modCm">
        <pc:chgData name="Jana Plachetská" userId="b237f236-964a-4c96-be85-4e08c93dc445" providerId="ADAL" clId="{4964EAC9-7277-4CF4-AF5A-A51356F88E72}" dt="2021-04-19T12:17:40.541" v="446"/>
        <pc:sldMkLst>
          <pc:docMk/>
          <pc:sldMk cId="3398560232" sldId="256"/>
        </pc:sldMkLst>
      </pc:sldChg>
      <pc:sldChg chg="addSp delSp modSp mod">
        <pc:chgData name="Jana Plachetská" userId="b237f236-964a-4c96-be85-4e08c93dc445" providerId="ADAL" clId="{4964EAC9-7277-4CF4-AF5A-A51356F88E72}" dt="2021-04-22T14:01:36.223" v="469" actId="20577"/>
        <pc:sldMkLst>
          <pc:docMk/>
          <pc:sldMk cId="2577836795" sldId="258"/>
        </pc:sldMkLst>
        <pc:spChg chg="del mod">
          <ac:chgData name="Jana Plachetská" userId="b237f236-964a-4c96-be85-4e08c93dc445" providerId="ADAL" clId="{4964EAC9-7277-4CF4-AF5A-A51356F88E72}" dt="2021-04-22T14:01:26.943" v="455" actId="478"/>
          <ac:spMkLst>
            <pc:docMk/>
            <pc:sldMk cId="2577836795" sldId="258"/>
            <ac:spMk id="3" creationId="{438927CA-AD12-1940-B566-10BD65079828}"/>
          </ac:spMkLst>
        </pc:spChg>
        <pc:spChg chg="add mod">
          <ac:chgData name="Jana Plachetská" userId="b237f236-964a-4c96-be85-4e08c93dc445" providerId="ADAL" clId="{4964EAC9-7277-4CF4-AF5A-A51356F88E72}" dt="2021-04-22T14:01:36.223" v="469" actId="20577"/>
          <ac:spMkLst>
            <pc:docMk/>
            <pc:sldMk cId="2577836795" sldId="258"/>
            <ac:spMk id="6" creationId="{89694D1B-282F-4FF1-9BFA-453D6B0CCEE8}"/>
          </ac:spMkLst>
        </pc:spChg>
      </pc:sldChg>
      <pc:sldChg chg="modSp mod">
        <pc:chgData name="Jana Plachetská" userId="b237f236-964a-4c96-be85-4e08c93dc445" providerId="ADAL" clId="{4964EAC9-7277-4CF4-AF5A-A51356F88E72}" dt="2021-04-22T13:58:48.827" v="450" actId="207"/>
        <pc:sldMkLst>
          <pc:docMk/>
          <pc:sldMk cId="3872671813" sldId="260"/>
        </pc:sldMkLst>
        <pc:spChg chg="mod">
          <ac:chgData name="Jana Plachetská" userId="b237f236-964a-4c96-be85-4e08c93dc445" providerId="ADAL" clId="{4964EAC9-7277-4CF4-AF5A-A51356F88E72}" dt="2021-04-22T13:58:48.827" v="450" actId="207"/>
          <ac:spMkLst>
            <pc:docMk/>
            <pc:sldMk cId="3872671813" sldId="260"/>
            <ac:spMk id="5" creationId="{094C1384-9FC1-4774-8E55-C244826320FD}"/>
          </ac:spMkLst>
        </pc:spChg>
      </pc:sldChg>
      <pc:sldChg chg="modSp mod">
        <pc:chgData name="Jana Plachetská" userId="b237f236-964a-4c96-be85-4e08c93dc445" providerId="ADAL" clId="{4964EAC9-7277-4CF4-AF5A-A51356F88E72}" dt="2021-04-19T12:18:46.107" v="448" actId="20577"/>
        <pc:sldMkLst>
          <pc:docMk/>
          <pc:sldMk cId="4057366347" sldId="263"/>
        </pc:sldMkLst>
        <pc:spChg chg="mod">
          <ac:chgData name="Jana Plachetská" userId="b237f236-964a-4c96-be85-4e08c93dc445" providerId="ADAL" clId="{4964EAC9-7277-4CF4-AF5A-A51356F88E72}" dt="2021-04-19T12:18:46.107" v="448" actId="20577"/>
          <ac:spMkLst>
            <pc:docMk/>
            <pc:sldMk cId="4057366347" sldId="263"/>
            <ac:spMk id="2" creationId="{3CFA304B-E2CE-6B47-8FA3-A9A8C9AC92B3}"/>
          </ac:spMkLst>
        </pc:spChg>
      </pc:sldChg>
      <pc:sldChg chg="modSp mod modNotesTx">
        <pc:chgData name="Jana Plachetská" userId="b237f236-964a-4c96-be85-4e08c93dc445" providerId="ADAL" clId="{4964EAC9-7277-4CF4-AF5A-A51356F88E72}" dt="2021-04-22T14:40:45.099" v="476" actId="20577"/>
        <pc:sldMkLst>
          <pc:docMk/>
          <pc:sldMk cId="2671077479" sldId="272"/>
        </pc:sldMkLst>
        <pc:spChg chg="mod">
          <ac:chgData name="Jana Plachetská" userId="b237f236-964a-4c96-be85-4e08c93dc445" providerId="ADAL" clId="{4964EAC9-7277-4CF4-AF5A-A51356F88E72}" dt="2021-04-22T14:40:45.099" v="476" actId="20577"/>
          <ac:spMkLst>
            <pc:docMk/>
            <pc:sldMk cId="2671077479" sldId="272"/>
            <ac:spMk id="3" creationId="{438927CA-AD12-1940-B566-10BD65079828}"/>
          </ac:spMkLst>
        </pc:spChg>
      </pc:sldChg>
      <pc:sldChg chg="modSp mod">
        <pc:chgData name="Jana Plachetská" userId="b237f236-964a-4c96-be85-4e08c93dc445" providerId="ADAL" clId="{4964EAC9-7277-4CF4-AF5A-A51356F88E72}" dt="2021-04-22T14:40:50.537" v="482" actId="20577"/>
        <pc:sldMkLst>
          <pc:docMk/>
          <pc:sldMk cId="2379167585" sldId="273"/>
        </pc:sldMkLst>
        <pc:spChg chg="mod">
          <ac:chgData name="Jana Plachetská" userId="b237f236-964a-4c96-be85-4e08c93dc445" providerId="ADAL" clId="{4964EAC9-7277-4CF4-AF5A-A51356F88E72}" dt="2021-04-22T14:40:50.537" v="482" actId="20577"/>
          <ac:spMkLst>
            <pc:docMk/>
            <pc:sldMk cId="2379167585" sldId="273"/>
            <ac:spMk id="3" creationId="{438927CA-AD12-1940-B566-10BD65079828}"/>
          </ac:spMkLst>
        </pc:spChg>
      </pc:sldChg>
      <pc:sldChg chg="modNotesTx">
        <pc:chgData name="Jana Plachetská" userId="b237f236-964a-4c96-be85-4e08c93dc445" providerId="ADAL" clId="{4964EAC9-7277-4CF4-AF5A-A51356F88E72}" dt="2021-04-15T20:26:04.519" v="375" actId="20577"/>
        <pc:sldMkLst>
          <pc:docMk/>
          <pc:sldMk cId="265608170" sldId="278"/>
        </pc:sldMkLst>
      </pc:sldChg>
      <pc:sldChg chg="modNotesTx">
        <pc:chgData name="Jana Plachetská" userId="b237f236-964a-4c96-be85-4e08c93dc445" providerId="ADAL" clId="{4964EAC9-7277-4CF4-AF5A-A51356F88E72}" dt="2021-04-15T20:23:17.348" v="305" actId="20577"/>
        <pc:sldMkLst>
          <pc:docMk/>
          <pc:sldMk cId="3474170024" sldId="279"/>
        </pc:sldMkLst>
      </pc:sldChg>
      <pc:sldChg chg="modNotesTx">
        <pc:chgData name="Jana Plachetská" userId="b237f236-964a-4c96-be85-4e08c93dc445" providerId="ADAL" clId="{4964EAC9-7277-4CF4-AF5A-A51356F88E72}" dt="2021-04-15T20:28:00.910" v="445" actId="20577"/>
        <pc:sldMkLst>
          <pc:docMk/>
          <pc:sldMk cId="2326304111" sldId="281"/>
        </pc:sldMkLst>
      </pc:sldChg>
      <pc:sldChg chg="modNotesTx">
        <pc:chgData name="Jana Plachetská" userId="b237f236-964a-4c96-be85-4e08c93dc445" providerId="ADAL" clId="{4964EAC9-7277-4CF4-AF5A-A51356F88E72}" dt="2021-04-15T20:20:07.004" v="28" actId="20577"/>
        <pc:sldMkLst>
          <pc:docMk/>
          <pc:sldMk cId="2112427559" sldId="282"/>
        </pc:sldMkLst>
      </pc:sldChg>
    </pc:docChg>
  </pc:docChgLst>
  <pc:docChgLst>
    <pc:chgData name="Jana Kotoučková" userId="S::jana.kotouckova_zdarns.cz#ext#@4econsult.onmicrosoft.com::3d2f84b8-465d-488b-b202-b2281f2df9e3" providerId="AD" clId="Web-{51BDB55D-B0BF-1648-8FCD-0C96EBA4A996}"/>
    <pc:docChg chg="">
      <pc:chgData name="Jana Kotoučková" userId="S::jana.kotouckova_zdarns.cz#ext#@4econsult.onmicrosoft.com::3d2f84b8-465d-488b-b202-b2281f2df9e3" providerId="AD" clId="Web-{51BDB55D-B0BF-1648-8FCD-0C96EBA4A996}" dt="2021-04-19T10:50:16.475" v="0"/>
      <pc:docMkLst>
        <pc:docMk/>
      </pc:docMkLst>
      <pc:sldChg chg="addCm">
        <pc:chgData name="Jana Kotoučková" userId="S::jana.kotouckova_zdarns.cz#ext#@4econsult.onmicrosoft.com::3d2f84b8-465d-488b-b202-b2281f2df9e3" providerId="AD" clId="Web-{51BDB55D-B0BF-1648-8FCD-0C96EBA4A996}" dt="2021-04-19T10:50:16.475" v="0"/>
        <pc:sldMkLst>
          <pc:docMk/>
          <pc:sldMk cId="3398560232" sldId="256"/>
        </pc:sldMkLst>
      </pc:sldChg>
    </pc:docChg>
  </pc:docChgLst>
  <pc:docChgLst>
    <pc:chgData name="Jana Kotoučková" userId="S::jana.kotouckova_zdarns.cz#ext#@4econsult.onmicrosoft.com::3d2f84b8-465d-488b-b202-b2281f2df9e3" providerId="AD" clId="Web-{2BE3108C-E998-4A99-8CC1-CEE16859C97A}"/>
    <pc:docChg chg="modSld">
      <pc:chgData name="Jana Kotoučková" userId="S::jana.kotouckova_zdarns.cz#ext#@4econsult.onmicrosoft.com::3d2f84b8-465d-488b-b202-b2281f2df9e3" providerId="AD" clId="Web-{2BE3108C-E998-4A99-8CC1-CEE16859C97A}" dt="2021-04-26T10:46:34.907" v="94" actId="20577"/>
      <pc:docMkLst>
        <pc:docMk/>
      </pc:docMkLst>
      <pc:sldChg chg="addSp modSp">
        <pc:chgData name="Jana Kotoučková" userId="S::jana.kotouckova_zdarns.cz#ext#@4econsult.onmicrosoft.com::3d2f84b8-465d-488b-b202-b2281f2df9e3" providerId="AD" clId="Web-{2BE3108C-E998-4A99-8CC1-CEE16859C97A}" dt="2021-04-26T10:46:34.907" v="94" actId="20577"/>
        <pc:sldMkLst>
          <pc:docMk/>
          <pc:sldMk cId="2577836795" sldId="258"/>
        </pc:sldMkLst>
        <pc:spChg chg="mod">
          <ac:chgData name="Jana Kotoučková" userId="S::jana.kotouckova_zdarns.cz#ext#@4econsult.onmicrosoft.com::3d2f84b8-465d-488b-b202-b2281f2df9e3" providerId="AD" clId="Web-{2BE3108C-E998-4A99-8CC1-CEE16859C97A}" dt="2021-04-26T10:45:18.328" v="56" actId="20577"/>
          <ac:spMkLst>
            <pc:docMk/>
            <pc:sldMk cId="2577836795" sldId="258"/>
            <ac:spMk id="2" creationId="{3CFA304B-E2CE-6B47-8FA3-A9A8C9AC92B3}"/>
          </ac:spMkLst>
        </pc:spChg>
        <pc:spChg chg="add mod ord">
          <ac:chgData name="Jana Kotoučková" userId="S::jana.kotouckova_zdarns.cz#ext#@4econsult.onmicrosoft.com::3d2f84b8-465d-488b-b202-b2281f2df9e3" providerId="AD" clId="Web-{2BE3108C-E998-4A99-8CC1-CEE16859C97A}" dt="2021-04-26T10:42:15.248" v="3" actId="14100"/>
          <ac:spMkLst>
            <pc:docMk/>
            <pc:sldMk cId="2577836795" sldId="258"/>
            <ac:spMk id="3" creationId="{EB49C5FE-2839-43CF-B454-56CBB8D70E5E}"/>
          </ac:spMkLst>
        </pc:spChg>
        <pc:spChg chg="mod">
          <ac:chgData name="Jana Kotoučková" userId="S::jana.kotouckova_zdarns.cz#ext#@4econsult.onmicrosoft.com::3d2f84b8-465d-488b-b202-b2281f2df9e3" providerId="AD" clId="Web-{2BE3108C-E998-4A99-8CC1-CEE16859C97A}" dt="2021-04-26T10:44:32.969" v="47" actId="1076"/>
          <ac:spMkLst>
            <pc:docMk/>
            <pc:sldMk cId="2577836795" sldId="258"/>
            <ac:spMk id="6" creationId="{89694D1B-282F-4FF1-9BFA-453D6B0CCEE8}"/>
          </ac:spMkLst>
        </pc:spChg>
        <pc:spChg chg="add mod">
          <ac:chgData name="Jana Kotoučková" userId="S::jana.kotouckova_zdarns.cz#ext#@4econsult.onmicrosoft.com::3d2f84b8-465d-488b-b202-b2281f2df9e3" providerId="AD" clId="Web-{2BE3108C-E998-4A99-8CC1-CEE16859C97A}" dt="2021-04-26T10:46:34.907" v="94" actId="20577"/>
          <ac:spMkLst>
            <pc:docMk/>
            <pc:sldMk cId="2577836795" sldId="258"/>
            <ac:spMk id="8" creationId="{AE5BD692-8D22-4C9E-A8B2-B2A8B27574D6}"/>
          </ac:spMkLst>
        </pc:spChg>
        <pc:picChg chg="add mod">
          <ac:chgData name="Jana Kotoučková" userId="S::jana.kotouckova_zdarns.cz#ext#@4econsult.onmicrosoft.com::3d2f84b8-465d-488b-b202-b2281f2df9e3" providerId="AD" clId="Web-{2BE3108C-E998-4A99-8CC1-CEE16859C97A}" dt="2021-04-26T10:44:57.453" v="51" actId="1076"/>
          <ac:picMkLst>
            <pc:docMk/>
            <pc:sldMk cId="2577836795" sldId="258"/>
            <ac:picMk id="4" creationId="{511F8093-7139-449C-83AD-586F400220E9}"/>
          </ac:picMkLst>
        </pc:picChg>
        <pc:picChg chg="mod">
          <ac:chgData name="Jana Kotoučková" userId="S::jana.kotouckova_zdarns.cz#ext#@4econsult.onmicrosoft.com::3d2f84b8-465d-488b-b202-b2281f2df9e3" providerId="AD" clId="Web-{2BE3108C-E998-4A99-8CC1-CEE16859C97A}" dt="2021-04-26T10:45:06.485" v="52" actId="1076"/>
          <ac:picMkLst>
            <pc:docMk/>
            <pc:sldMk cId="2577836795" sldId="258"/>
            <ac:picMk id="5" creationId="{13616961-4546-164E-9B0B-C361B358B344}"/>
          </ac:picMkLst>
        </pc:picChg>
      </pc:sldChg>
    </pc:docChg>
  </pc:docChgLst>
  <pc:docChgLst>
    <pc:chgData name="Jana Kotoučková" userId="S::jana.kotouckova_zdarns.cz#ext#@4econsult.onmicrosoft.com::3d2f84b8-465d-488b-b202-b2281f2df9e3" providerId="AD" clId="Web-{E857C09F-2069-2000-B64B-EFF0E79EA7E2}"/>
    <pc:docChg chg="modSld">
      <pc:chgData name="Jana Kotoučková" userId="S::jana.kotouckova_zdarns.cz#ext#@4econsult.onmicrosoft.com::3d2f84b8-465d-488b-b202-b2281f2df9e3" providerId="AD" clId="Web-{E857C09F-2069-2000-B64B-EFF0E79EA7E2}" dt="2021-04-21T08:12:52.712" v="311" actId="20577"/>
      <pc:docMkLst>
        <pc:docMk/>
      </pc:docMkLst>
      <pc:sldChg chg="addSp delSp modSp delCm">
        <pc:chgData name="Jana Kotoučková" userId="S::jana.kotouckova_zdarns.cz#ext#@4econsult.onmicrosoft.com::3d2f84b8-465d-488b-b202-b2281f2df9e3" providerId="AD" clId="Web-{E857C09F-2069-2000-B64B-EFF0E79EA7E2}" dt="2021-04-21T07:34:00.686" v="42" actId="14100"/>
        <pc:sldMkLst>
          <pc:docMk/>
          <pc:sldMk cId="3398560232" sldId="256"/>
        </pc:sldMkLst>
        <pc:spChg chg="mod">
          <ac:chgData name="Jana Kotoučková" userId="S::jana.kotouckova_zdarns.cz#ext#@4econsult.onmicrosoft.com::3d2f84b8-465d-488b-b202-b2281f2df9e3" providerId="AD" clId="Web-{E857C09F-2069-2000-B64B-EFF0E79EA7E2}" dt="2021-04-21T07:29:25.726" v="10" actId="1076"/>
          <ac:spMkLst>
            <pc:docMk/>
            <pc:sldMk cId="3398560232" sldId="256"/>
            <ac:spMk id="2" creationId="{3CFA304B-E2CE-6B47-8FA3-A9A8C9AC92B3}"/>
          </ac:spMkLst>
        </pc:spChg>
        <pc:spChg chg="del mod">
          <ac:chgData name="Jana Kotoučková" userId="S::jana.kotouckova_zdarns.cz#ext#@4econsult.onmicrosoft.com::3d2f84b8-465d-488b-b202-b2281f2df9e3" providerId="AD" clId="Web-{E857C09F-2069-2000-B64B-EFF0E79EA7E2}" dt="2021-04-21T07:33:36.013" v="39"/>
          <ac:spMkLst>
            <pc:docMk/>
            <pc:sldMk cId="3398560232" sldId="256"/>
            <ac:spMk id="3" creationId="{438927CA-AD12-1940-B566-10BD65079828}"/>
          </ac:spMkLst>
        </pc:spChg>
        <pc:spChg chg="add mod ord">
          <ac:chgData name="Jana Kotoučková" userId="S::jana.kotouckova_zdarns.cz#ext#@4econsult.onmicrosoft.com::3d2f84b8-465d-488b-b202-b2281f2df9e3" providerId="AD" clId="Web-{E857C09F-2069-2000-B64B-EFF0E79EA7E2}" dt="2021-04-21T07:34:00.686" v="42" actId="14100"/>
          <ac:spMkLst>
            <pc:docMk/>
            <pc:sldMk cId="3398560232" sldId="256"/>
            <ac:spMk id="7" creationId="{22328B3B-2852-4671-95DA-64C608B0724B}"/>
          </ac:spMkLst>
        </pc:spChg>
        <pc:spChg chg="add del">
          <ac:chgData name="Jana Kotoučková" userId="S::jana.kotouckova_zdarns.cz#ext#@4econsult.onmicrosoft.com::3d2f84b8-465d-488b-b202-b2281f2df9e3" providerId="AD" clId="Web-{E857C09F-2069-2000-B64B-EFF0E79EA7E2}" dt="2021-04-21T07:29:28.367" v="11"/>
          <ac:spMkLst>
            <pc:docMk/>
            <pc:sldMk cId="3398560232" sldId="256"/>
            <ac:spMk id="8" creationId="{0E12AFA6-8B88-4CF2-AFB1-06CB4C339580}"/>
          </ac:spMkLst>
        </pc:spChg>
        <pc:spChg chg="add del mod">
          <ac:chgData name="Jana Kotoučková" userId="S::jana.kotouckova_zdarns.cz#ext#@4econsult.onmicrosoft.com::3d2f84b8-465d-488b-b202-b2281f2df9e3" providerId="AD" clId="Web-{E857C09F-2069-2000-B64B-EFF0E79EA7E2}" dt="2021-04-21T07:33:49.045" v="40"/>
          <ac:spMkLst>
            <pc:docMk/>
            <pc:sldMk cId="3398560232" sldId="256"/>
            <ac:spMk id="10" creationId="{C6E85062-778E-440A-8119-C05085340A82}"/>
          </ac:spMkLst>
        </pc:spChg>
        <pc:picChg chg="add mod">
          <ac:chgData name="Jana Kotoučková" userId="S::jana.kotouckova_zdarns.cz#ext#@4econsult.onmicrosoft.com::3d2f84b8-465d-488b-b202-b2281f2df9e3" providerId="AD" clId="Web-{E857C09F-2069-2000-B64B-EFF0E79EA7E2}" dt="2021-04-21T07:31:10.463" v="26" actId="1076"/>
          <ac:picMkLst>
            <pc:docMk/>
            <pc:sldMk cId="3398560232" sldId="256"/>
            <ac:picMk id="4" creationId="{8B1FD9F7-542C-4D6E-9F0C-94CCDF9133A1}"/>
          </ac:picMkLst>
        </pc:picChg>
        <pc:picChg chg="mod">
          <ac:chgData name="Jana Kotoučková" userId="S::jana.kotouckova_zdarns.cz#ext#@4econsult.onmicrosoft.com::3d2f84b8-465d-488b-b202-b2281f2df9e3" providerId="AD" clId="Web-{E857C09F-2069-2000-B64B-EFF0E79EA7E2}" dt="2021-04-21T07:33:20.232" v="38" actId="1076"/>
          <ac:picMkLst>
            <pc:docMk/>
            <pc:sldMk cId="3398560232" sldId="256"/>
            <ac:picMk id="5" creationId="{13616961-4546-164E-9B0B-C361B358B344}"/>
          </ac:picMkLst>
        </pc:picChg>
        <pc:picChg chg="add mod">
          <ac:chgData name="Jana Kotoučková" userId="S::jana.kotouckova_zdarns.cz#ext#@4econsult.onmicrosoft.com::3d2f84b8-465d-488b-b202-b2281f2df9e3" providerId="AD" clId="Web-{E857C09F-2069-2000-B64B-EFF0E79EA7E2}" dt="2021-04-21T07:33:05.216" v="37" actId="14100"/>
          <ac:picMkLst>
            <pc:docMk/>
            <pc:sldMk cId="3398560232" sldId="256"/>
            <ac:picMk id="6" creationId="{CAEEBB68-51E7-4786-8B29-C209FA66FCD2}"/>
          </ac:picMkLst>
        </pc:picChg>
      </pc:sldChg>
      <pc:sldChg chg="modSp">
        <pc:chgData name="Jana Kotoučková" userId="S::jana.kotouckova_zdarns.cz#ext#@4econsult.onmicrosoft.com::3d2f84b8-465d-488b-b202-b2281f2df9e3" providerId="AD" clId="Web-{E857C09F-2069-2000-B64B-EFF0E79EA7E2}" dt="2021-04-21T07:48:02.566" v="112" actId="20577"/>
        <pc:sldMkLst>
          <pc:docMk/>
          <pc:sldMk cId="1102866569" sldId="257"/>
        </pc:sldMkLst>
        <pc:spChg chg="mod">
          <ac:chgData name="Jana Kotoučková" userId="S::jana.kotouckova_zdarns.cz#ext#@4econsult.onmicrosoft.com::3d2f84b8-465d-488b-b202-b2281f2df9e3" providerId="AD" clId="Web-{E857C09F-2069-2000-B64B-EFF0E79EA7E2}" dt="2021-04-21T07:48:02.566" v="112" actId="20577"/>
          <ac:spMkLst>
            <pc:docMk/>
            <pc:sldMk cId="1102866569" sldId="257"/>
            <ac:spMk id="3" creationId="{438927CA-AD12-1940-B566-10BD65079828}"/>
          </ac:spMkLst>
        </pc:spChg>
      </pc:sldChg>
      <pc:sldChg chg="modSp">
        <pc:chgData name="Jana Kotoučková" userId="S::jana.kotouckova_zdarns.cz#ext#@4econsult.onmicrosoft.com::3d2f84b8-465d-488b-b202-b2281f2df9e3" providerId="AD" clId="Web-{E857C09F-2069-2000-B64B-EFF0E79EA7E2}" dt="2021-04-21T08:12:52.712" v="311" actId="20577"/>
        <pc:sldMkLst>
          <pc:docMk/>
          <pc:sldMk cId="2577836795" sldId="258"/>
        </pc:sldMkLst>
        <pc:spChg chg="mod">
          <ac:chgData name="Jana Kotoučková" userId="S::jana.kotouckova_zdarns.cz#ext#@4econsult.onmicrosoft.com::3d2f84b8-465d-488b-b202-b2281f2df9e3" providerId="AD" clId="Web-{E857C09F-2069-2000-B64B-EFF0E79EA7E2}" dt="2021-04-21T08:12:52.712" v="311" actId="20577"/>
          <ac:spMkLst>
            <pc:docMk/>
            <pc:sldMk cId="2577836795" sldId="258"/>
            <ac:spMk id="3" creationId="{438927CA-AD12-1940-B566-10BD65079828}"/>
          </ac:spMkLst>
        </pc:spChg>
      </pc:sldChg>
      <pc:sldChg chg="addSp modSp">
        <pc:chgData name="Jana Kotoučková" userId="S::jana.kotouckova_zdarns.cz#ext#@4econsult.onmicrosoft.com::3d2f84b8-465d-488b-b202-b2281f2df9e3" providerId="AD" clId="Web-{E857C09F-2069-2000-B64B-EFF0E79EA7E2}" dt="2021-04-21T07:57:36.158" v="188" actId="20577"/>
        <pc:sldMkLst>
          <pc:docMk/>
          <pc:sldMk cId="3872671813" sldId="260"/>
        </pc:sldMkLst>
        <pc:spChg chg="add mod">
          <ac:chgData name="Jana Kotoučková" userId="S::jana.kotouckova_zdarns.cz#ext#@4econsult.onmicrosoft.com::3d2f84b8-465d-488b-b202-b2281f2df9e3" providerId="AD" clId="Web-{E857C09F-2069-2000-B64B-EFF0E79EA7E2}" dt="2021-04-21T07:57:36.158" v="188" actId="20577"/>
          <ac:spMkLst>
            <pc:docMk/>
            <pc:sldMk cId="3872671813" sldId="260"/>
            <ac:spMk id="5" creationId="{094C1384-9FC1-4774-8E55-C244826320FD}"/>
          </ac:spMkLst>
        </pc:spChg>
      </pc:sldChg>
      <pc:sldChg chg="modSp">
        <pc:chgData name="Jana Kotoučková" userId="S::jana.kotouckova_zdarns.cz#ext#@4econsult.onmicrosoft.com::3d2f84b8-465d-488b-b202-b2281f2df9e3" providerId="AD" clId="Web-{E857C09F-2069-2000-B64B-EFF0E79EA7E2}" dt="2021-04-21T07:58:39.285" v="190" actId="1076"/>
        <pc:sldMkLst>
          <pc:docMk/>
          <pc:sldMk cId="4057366347" sldId="263"/>
        </pc:sldMkLst>
        <pc:spChg chg="mod">
          <ac:chgData name="Jana Kotoučková" userId="S::jana.kotouckova_zdarns.cz#ext#@4econsult.onmicrosoft.com::3d2f84b8-465d-488b-b202-b2281f2df9e3" providerId="AD" clId="Web-{E857C09F-2069-2000-B64B-EFF0E79EA7E2}" dt="2021-04-21T07:58:39.285" v="190" actId="1076"/>
          <ac:spMkLst>
            <pc:docMk/>
            <pc:sldMk cId="4057366347" sldId="263"/>
            <ac:spMk id="2" creationId="{3CFA304B-E2CE-6B47-8FA3-A9A8C9AC92B3}"/>
          </ac:spMkLst>
        </pc:spChg>
      </pc:sldChg>
      <pc:sldChg chg="modSp">
        <pc:chgData name="Jana Kotoučková" userId="S::jana.kotouckova_zdarns.cz#ext#@4econsult.onmicrosoft.com::3d2f84b8-465d-488b-b202-b2281f2df9e3" providerId="AD" clId="Web-{E857C09F-2069-2000-B64B-EFF0E79EA7E2}" dt="2021-04-21T08:05:48.201" v="308" actId="14100"/>
        <pc:sldMkLst>
          <pc:docMk/>
          <pc:sldMk cId="1618960673" sldId="271"/>
        </pc:sldMkLst>
        <pc:spChg chg="mod">
          <ac:chgData name="Jana Kotoučková" userId="S::jana.kotouckova_zdarns.cz#ext#@4econsult.onmicrosoft.com::3d2f84b8-465d-488b-b202-b2281f2df9e3" providerId="AD" clId="Web-{E857C09F-2069-2000-B64B-EFF0E79EA7E2}" dt="2021-04-21T08:05:48.201" v="308" actId="14100"/>
          <ac:spMkLst>
            <pc:docMk/>
            <pc:sldMk cId="1618960673" sldId="271"/>
            <ac:spMk id="3" creationId="{438927CA-AD12-1940-B566-10BD6507982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09DDE-F951-4A41-99B6-9A8682ECD478}" type="doc">
      <dgm:prSet loTypeId="urn:microsoft.com/office/officeart/2005/8/layout/hProcess9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cs-CZ"/>
        </a:p>
      </dgm:t>
    </dgm:pt>
    <dgm:pt modelId="{E013B3E2-5EE1-4AA8-8678-E334078EFADC}">
      <dgm:prSet phldrT="[Text]" custT="1"/>
      <dgm:spPr/>
      <dgm:t>
        <a:bodyPr/>
        <a:lstStyle/>
        <a:p>
          <a:r>
            <a:rPr lang="cs-CZ" sz="2400" b="1"/>
            <a:t>Přínos  </a:t>
          </a:r>
        </a:p>
        <a:p>
          <a:r>
            <a:rPr lang="cs-CZ" sz="2400"/>
            <a:t> pro účel záměru </a:t>
          </a:r>
          <a:r>
            <a:rPr lang="cs-CZ" sz="2400" b="1"/>
            <a:t>– </a:t>
          </a:r>
          <a:r>
            <a:rPr lang="cs-CZ" sz="2400" b="1" u="sng"/>
            <a:t>číselně</a:t>
          </a:r>
        </a:p>
      </dgm:t>
    </dgm:pt>
    <dgm:pt modelId="{527580E7-CAA5-4E24-BF68-0AE753AF479A}" type="parTrans" cxnId="{6138BE0E-8643-4FCC-8ADE-E0B8CB078445}">
      <dgm:prSet/>
      <dgm:spPr/>
      <dgm:t>
        <a:bodyPr/>
        <a:lstStyle/>
        <a:p>
          <a:endParaRPr lang="cs-CZ"/>
        </a:p>
      </dgm:t>
    </dgm:pt>
    <dgm:pt modelId="{AEACD6E3-0C4F-40FB-AA1B-90C305980E5F}" type="sibTrans" cxnId="{6138BE0E-8643-4FCC-8ADE-E0B8CB078445}">
      <dgm:prSet/>
      <dgm:spPr/>
      <dgm:t>
        <a:bodyPr/>
        <a:lstStyle/>
        <a:p>
          <a:endParaRPr lang="cs-CZ"/>
        </a:p>
      </dgm:t>
    </dgm:pt>
    <dgm:pt modelId="{73A6C6D1-621F-430B-BB4B-194EEADA4A27}">
      <dgm:prSet phldrT="[Text]" custT="1"/>
      <dgm:spPr/>
      <dgm:t>
        <a:bodyPr/>
        <a:lstStyle/>
        <a:p>
          <a:r>
            <a:rPr lang="cs-CZ" sz="2400" b="1"/>
            <a:t>Důkazy, </a:t>
          </a:r>
        </a:p>
        <a:p>
          <a:r>
            <a:rPr lang="cs-CZ" sz="2400"/>
            <a:t>že to funguje</a:t>
          </a:r>
        </a:p>
      </dgm:t>
    </dgm:pt>
    <dgm:pt modelId="{3FFB468D-02F1-4083-ADC1-7AC97B8B2E9A}" type="parTrans" cxnId="{F7547CD6-3F70-439B-A304-676CF4A3CCA7}">
      <dgm:prSet/>
      <dgm:spPr/>
      <dgm:t>
        <a:bodyPr/>
        <a:lstStyle/>
        <a:p>
          <a:endParaRPr lang="cs-CZ"/>
        </a:p>
      </dgm:t>
    </dgm:pt>
    <dgm:pt modelId="{BD9CCD00-E465-406E-90B2-9C54DF3131EE}" type="sibTrans" cxnId="{F7547CD6-3F70-439B-A304-676CF4A3CCA7}">
      <dgm:prSet/>
      <dgm:spPr/>
      <dgm:t>
        <a:bodyPr/>
        <a:lstStyle/>
        <a:p>
          <a:endParaRPr lang="cs-CZ"/>
        </a:p>
      </dgm:t>
    </dgm:pt>
    <dgm:pt modelId="{F42E94D0-E351-4C89-BB00-CA337E57F21B}">
      <dgm:prSet phldrT="[Text]" custT="1"/>
      <dgm:spPr/>
      <dgm:t>
        <a:bodyPr/>
        <a:lstStyle/>
        <a:p>
          <a:r>
            <a:rPr lang="cs-CZ" sz="2400" b="1"/>
            <a:t>„Slib“ </a:t>
          </a:r>
          <a:r>
            <a:rPr lang="cs-CZ" sz="2400"/>
            <a:t>dodavatele</a:t>
          </a:r>
          <a:endParaRPr lang="cs-CZ" sz="2400" kern="1200">
            <a:latin typeface="Calibri" panose="020F0502020204030204"/>
            <a:ea typeface="+mn-ea"/>
            <a:cs typeface="+mn-cs"/>
          </a:endParaRPr>
        </a:p>
      </dgm:t>
    </dgm:pt>
    <dgm:pt modelId="{46F621C7-F366-4DDF-AF6D-ED46187C301C}" type="parTrans" cxnId="{1C13D037-E195-42EE-A8F3-B4447D2620AF}">
      <dgm:prSet/>
      <dgm:spPr/>
      <dgm:t>
        <a:bodyPr/>
        <a:lstStyle/>
        <a:p>
          <a:endParaRPr lang="cs-CZ"/>
        </a:p>
      </dgm:t>
    </dgm:pt>
    <dgm:pt modelId="{0FE1F372-146D-452A-8553-8F4CABD104C4}" type="sibTrans" cxnId="{1C13D037-E195-42EE-A8F3-B4447D2620AF}">
      <dgm:prSet/>
      <dgm:spPr/>
      <dgm:t>
        <a:bodyPr/>
        <a:lstStyle/>
        <a:p>
          <a:endParaRPr lang="cs-CZ"/>
        </a:p>
      </dgm:t>
    </dgm:pt>
    <dgm:pt modelId="{5BDBDC4F-FCD1-4EA3-9CB5-9ADE8D891E3D}">
      <dgm:prSet phldrT="[Text]" custT="1"/>
      <dgm:spPr/>
      <dgm:t>
        <a:bodyPr/>
        <a:lstStyle/>
        <a:p>
          <a:r>
            <a:rPr lang="cs-CZ" sz="2400" b="1"/>
            <a:t>Výběr dle kvality</a:t>
          </a:r>
        </a:p>
      </dgm:t>
    </dgm:pt>
    <dgm:pt modelId="{8226159F-4F5A-4E01-8E12-A2B288D970CE}" type="parTrans" cxnId="{C3FB6597-23AC-4B2F-B5A0-9D9297362890}">
      <dgm:prSet/>
      <dgm:spPr/>
      <dgm:t>
        <a:bodyPr/>
        <a:lstStyle/>
        <a:p>
          <a:endParaRPr lang="cs-CZ"/>
        </a:p>
      </dgm:t>
    </dgm:pt>
    <dgm:pt modelId="{02D8FB4B-4903-43D6-9FDD-13F220E255C7}" type="sibTrans" cxnId="{C3FB6597-23AC-4B2F-B5A0-9D9297362890}">
      <dgm:prSet/>
      <dgm:spPr/>
      <dgm:t>
        <a:bodyPr/>
        <a:lstStyle/>
        <a:p>
          <a:endParaRPr lang="cs-CZ"/>
        </a:p>
      </dgm:t>
    </dgm:pt>
    <dgm:pt modelId="{82644C95-BDD4-4586-B511-DE34C0D713C5}" type="pres">
      <dgm:prSet presAssocID="{36409DDE-F951-4A41-99B6-9A8682ECD478}" presName="CompostProcess" presStyleCnt="0">
        <dgm:presLayoutVars>
          <dgm:dir/>
          <dgm:resizeHandles val="exact"/>
        </dgm:presLayoutVars>
      </dgm:prSet>
      <dgm:spPr/>
    </dgm:pt>
    <dgm:pt modelId="{9E837C7A-149C-4FDD-971A-0A8FDA135491}" type="pres">
      <dgm:prSet presAssocID="{36409DDE-F951-4A41-99B6-9A8682ECD478}" presName="arrow" presStyleLbl="bgShp" presStyleIdx="0" presStyleCnt="1" custLinFactNeighborX="499" custLinFactNeighborY="9130"/>
      <dgm:spPr/>
    </dgm:pt>
    <dgm:pt modelId="{238185E6-935E-4427-B8BE-6079B92280A7}" type="pres">
      <dgm:prSet presAssocID="{36409DDE-F951-4A41-99B6-9A8682ECD478}" presName="linearProcess" presStyleCnt="0"/>
      <dgm:spPr/>
    </dgm:pt>
    <dgm:pt modelId="{9F3F17F3-E8FE-4031-B567-E01D45FC31EE}" type="pres">
      <dgm:prSet presAssocID="{F42E94D0-E351-4C89-BB00-CA337E57F21B}" presName="textNode" presStyleLbl="node1" presStyleIdx="0" presStyleCnt="4">
        <dgm:presLayoutVars>
          <dgm:bulletEnabled val="1"/>
        </dgm:presLayoutVars>
      </dgm:prSet>
      <dgm:spPr/>
    </dgm:pt>
    <dgm:pt modelId="{CCF00B9F-37C6-4384-8540-D5924B91E01E}" type="pres">
      <dgm:prSet presAssocID="{0FE1F372-146D-452A-8553-8F4CABD104C4}" presName="sibTrans" presStyleCnt="0"/>
      <dgm:spPr/>
    </dgm:pt>
    <dgm:pt modelId="{F6AFFF28-BFCB-4CF1-B0BF-A87105540C7C}" type="pres">
      <dgm:prSet presAssocID="{E013B3E2-5EE1-4AA8-8678-E334078EFADC}" presName="textNode" presStyleLbl="node1" presStyleIdx="1" presStyleCnt="4">
        <dgm:presLayoutVars>
          <dgm:bulletEnabled val="1"/>
        </dgm:presLayoutVars>
      </dgm:prSet>
      <dgm:spPr/>
    </dgm:pt>
    <dgm:pt modelId="{2B16D473-E191-48CA-B2DB-5AD377BD22A0}" type="pres">
      <dgm:prSet presAssocID="{AEACD6E3-0C4F-40FB-AA1B-90C305980E5F}" presName="sibTrans" presStyleCnt="0"/>
      <dgm:spPr/>
    </dgm:pt>
    <dgm:pt modelId="{3BD06A2E-1307-4BFE-86CA-67F26A346B51}" type="pres">
      <dgm:prSet presAssocID="{73A6C6D1-621F-430B-BB4B-194EEADA4A27}" presName="textNode" presStyleLbl="node1" presStyleIdx="2" presStyleCnt="4" custLinFactNeighborX="-5234" custLinFactNeighborY="550">
        <dgm:presLayoutVars>
          <dgm:bulletEnabled val="1"/>
        </dgm:presLayoutVars>
      </dgm:prSet>
      <dgm:spPr/>
    </dgm:pt>
    <dgm:pt modelId="{A5E17C25-DDAC-486D-9A6E-AFB47EB0FABA}" type="pres">
      <dgm:prSet presAssocID="{BD9CCD00-E465-406E-90B2-9C54DF3131EE}" presName="sibTrans" presStyleCnt="0"/>
      <dgm:spPr/>
    </dgm:pt>
    <dgm:pt modelId="{4C402015-806B-4287-874D-8680B25E79B0}" type="pres">
      <dgm:prSet presAssocID="{5BDBDC4F-FCD1-4EA3-9CB5-9ADE8D891E3D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6138BE0E-8643-4FCC-8ADE-E0B8CB078445}" srcId="{36409DDE-F951-4A41-99B6-9A8682ECD478}" destId="{E013B3E2-5EE1-4AA8-8678-E334078EFADC}" srcOrd="1" destOrd="0" parTransId="{527580E7-CAA5-4E24-BF68-0AE753AF479A}" sibTransId="{AEACD6E3-0C4F-40FB-AA1B-90C305980E5F}"/>
    <dgm:cxn modelId="{9E4AAC12-2F74-483B-B6CE-5EB139A73D33}" type="presOf" srcId="{5BDBDC4F-FCD1-4EA3-9CB5-9ADE8D891E3D}" destId="{4C402015-806B-4287-874D-8680B25E79B0}" srcOrd="0" destOrd="0" presId="urn:microsoft.com/office/officeart/2005/8/layout/hProcess9"/>
    <dgm:cxn modelId="{1C13D037-E195-42EE-A8F3-B4447D2620AF}" srcId="{36409DDE-F951-4A41-99B6-9A8682ECD478}" destId="{F42E94D0-E351-4C89-BB00-CA337E57F21B}" srcOrd="0" destOrd="0" parTransId="{46F621C7-F366-4DDF-AF6D-ED46187C301C}" sibTransId="{0FE1F372-146D-452A-8553-8F4CABD104C4}"/>
    <dgm:cxn modelId="{233F1D45-07E6-4EFF-A2C8-540869E2EDC5}" type="presOf" srcId="{73A6C6D1-621F-430B-BB4B-194EEADA4A27}" destId="{3BD06A2E-1307-4BFE-86CA-67F26A346B51}" srcOrd="0" destOrd="0" presId="urn:microsoft.com/office/officeart/2005/8/layout/hProcess9"/>
    <dgm:cxn modelId="{37483D8A-86D0-49B9-A0CD-7ED3260D74C5}" type="presOf" srcId="{36409DDE-F951-4A41-99B6-9A8682ECD478}" destId="{82644C95-BDD4-4586-B511-DE34C0D713C5}" srcOrd="0" destOrd="0" presId="urn:microsoft.com/office/officeart/2005/8/layout/hProcess9"/>
    <dgm:cxn modelId="{C3FB6597-23AC-4B2F-B5A0-9D9297362890}" srcId="{36409DDE-F951-4A41-99B6-9A8682ECD478}" destId="{5BDBDC4F-FCD1-4EA3-9CB5-9ADE8D891E3D}" srcOrd="3" destOrd="0" parTransId="{8226159F-4F5A-4E01-8E12-A2B288D970CE}" sibTransId="{02D8FB4B-4903-43D6-9FDD-13F220E255C7}"/>
    <dgm:cxn modelId="{4546049F-6F71-46AC-8266-B4A22902BF53}" type="presOf" srcId="{E013B3E2-5EE1-4AA8-8678-E334078EFADC}" destId="{F6AFFF28-BFCB-4CF1-B0BF-A87105540C7C}" srcOrd="0" destOrd="0" presId="urn:microsoft.com/office/officeart/2005/8/layout/hProcess9"/>
    <dgm:cxn modelId="{9B3557B6-C9E8-4968-AE62-9FA96E5B4DA6}" type="presOf" srcId="{F42E94D0-E351-4C89-BB00-CA337E57F21B}" destId="{9F3F17F3-E8FE-4031-B567-E01D45FC31EE}" srcOrd="0" destOrd="0" presId="urn:microsoft.com/office/officeart/2005/8/layout/hProcess9"/>
    <dgm:cxn modelId="{F7547CD6-3F70-439B-A304-676CF4A3CCA7}" srcId="{36409DDE-F951-4A41-99B6-9A8682ECD478}" destId="{73A6C6D1-621F-430B-BB4B-194EEADA4A27}" srcOrd="2" destOrd="0" parTransId="{3FFB468D-02F1-4083-ADC1-7AC97B8B2E9A}" sibTransId="{BD9CCD00-E465-406E-90B2-9C54DF3131EE}"/>
    <dgm:cxn modelId="{DD82EFB3-7CBD-4F46-9DD1-F9B70D3580E7}" type="presParOf" srcId="{82644C95-BDD4-4586-B511-DE34C0D713C5}" destId="{9E837C7A-149C-4FDD-971A-0A8FDA135491}" srcOrd="0" destOrd="0" presId="urn:microsoft.com/office/officeart/2005/8/layout/hProcess9"/>
    <dgm:cxn modelId="{2152116D-C194-4342-A0EB-FAC2C2AB72B7}" type="presParOf" srcId="{82644C95-BDD4-4586-B511-DE34C0D713C5}" destId="{238185E6-935E-4427-B8BE-6079B92280A7}" srcOrd="1" destOrd="0" presId="urn:microsoft.com/office/officeart/2005/8/layout/hProcess9"/>
    <dgm:cxn modelId="{2F64CA58-1FAA-47A1-919F-5708CB84788D}" type="presParOf" srcId="{238185E6-935E-4427-B8BE-6079B92280A7}" destId="{9F3F17F3-E8FE-4031-B567-E01D45FC31EE}" srcOrd="0" destOrd="0" presId="urn:microsoft.com/office/officeart/2005/8/layout/hProcess9"/>
    <dgm:cxn modelId="{5FD5BC33-F341-41D1-B26A-EC28345D6DD1}" type="presParOf" srcId="{238185E6-935E-4427-B8BE-6079B92280A7}" destId="{CCF00B9F-37C6-4384-8540-D5924B91E01E}" srcOrd="1" destOrd="0" presId="urn:microsoft.com/office/officeart/2005/8/layout/hProcess9"/>
    <dgm:cxn modelId="{886649AE-5876-4510-BD11-01C475EA2B1C}" type="presParOf" srcId="{238185E6-935E-4427-B8BE-6079B92280A7}" destId="{F6AFFF28-BFCB-4CF1-B0BF-A87105540C7C}" srcOrd="2" destOrd="0" presId="urn:microsoft.com/office/officeart/2005/8/layout/hProcess9"/>
    <dgm:cxn modelId="{33839BB3-E662-4BDB-9042-65C53B82DFA0}" type="presParOf" srcId="{238185E6-935E-4427-B8BE-6079B92280A7}" destId="{2B16D473-E191-48CA-B2DB-5AD377BD22A0}" srcOrd="3" destOrd="0" presId="urn:microsoft.com/office/officeart/2005/8/layout/hProcess9"/>
    <dgm:cxn modelId="{E4C05DA8-C79A-4C20-BC59-655DB43530D3}" type="presParOf" srcId="{238185E6-935E-4427-B8BE-6079B92280A7}" destId="{3BD06A2E-1307-4BFE-86CA-67F26A346B51}" srcOrd="4" destOrd="0" presId="urn:microsoft.com/office/officeart/2005/8/layout/hProcess9"/>
    <dgm:cxn modelId="{66C5573E-F407-4DA3-803E-7CA3E98E0EC7}" type="presParOf" srcId="{238185E6-935E-4427-B8BE-6079B92280A7}" destId="{A5E17C25-DDAC-486D-9A6E-AFB47EB0FABA}" srcOrd="5" destOrd="0" presId="urn:microsoft.com/office/officeart/2005/8/layout/hProcess9"/>
    <dgm:cxn modelId="{2290AA08-B82E-48DD-A9A4-E2A44C3D7A84}" type="presParOf" srcId="{238185E6-935E-4427-B8BE-6079B92280A7}" destId="{4C402015-806B-4287-874D-8680B25E79B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37C7A-149C-4FDD-971A-0A8FDA135491}">
      <dsp:nvSpPr>
        <dsp:cNvPr id="0" name=""/>
        <dsp:cNvSpPr/>
      </dsp:nvSpPr>
      <dsp:spPr>
        <a:xfrm>
          <a:off x="890485" y="0"/>
          <a:ext cx="9551971" cy="4943956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F3F17F3-E8FE-4031-B567-E01D45FC31EE}">
      <dsp:nvSpPr>
        <dsp:cNvPr id="0" name=""/>
        <dsp:cNvSpPr/>
      </dsp:nvSpPr>
      <dsp:spPr>
        <a:xfrm>
          <a:off x="3840" y="1483186"/>
          <a:ext cx="2495540" cy="197758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/>
            <a:t>„Slib“ </a:t>
          </a:r>
          <a:r>
            <a:rPr lang="cs-CZ" sz="2400"/>
            <a:t>dodavatele</a:t>
          </a:r>
          <a:endParaRPr lang="cs-CZ" sz="2400" kern="1200">
            <a:latin typeface="Calibri" panose="020F0502020204030204"/>
            <a:ea typeface="+mn-ea"/>
            <a:cs typeface="+mn-cs"/>
          </a:endParaRPr>
        </a:p>
      </dsp:txBody>
      <dsp:txXfrm>
        <a:off x="100378" y="1579724"/>
        <a:ext cx="2302464" cy="1784506"/>
      </dsp:txXfrm>
    </dsp:sp>
    <dsp:sp modelId="{F6AFFF28-BFCB-4CF1-B0BF-A87105540C7C}">
      <dsp:nvSpPr>
        <dsp:cNvPr id="0" name=""/>
        <dsp:cNvSpPr/>
      </dsp:nvSpPr>
      <dsp:spPr>
        <a:xfrm>
          <a:off x="2915304" y="1483186"/>
          <a:ext cx="2495540" cy="1977582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/>
            <a:t>Přínos 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/>
            <a:t> pro účel záměru </a:t>
          </a:r>
          <a:r>
            <a:rPr lang="cs-CZ" sz="2400" b="1" kern="1200"/>
            <a:t>– </a:t>
          </a:r>
          <a:r>
            <a:rPr lang="cs-CZ" sz="2400" b="1" u="sng" kern="1200"/>
            <a:t>číselně</a:t>
          </a:r>
        </a:p>
      </dsp:txBody>
      <dsp:txXfrm>
        <a:off x="3011842" y="1579724"/>
        <a:ext cx="2302464" cy="1784506"/>
      </dsp:txXfrm>
    </dsp:sp>
    <dsp:sp modelId="{3BD06A2E-1307-4BFE-86CA-67F26A346B51}">
      <dsp:nvSpPr>
        <dsp:cNvPr id="0" name=""/>
        <dsp:cNvSpPr/>
      </dsp:nvSpPr>
      <dsp:spPr>
        <a:xfrm>
          <a:off x="5804999" y="1494063"/>
          <a:ext cx="2495540" cy="1977582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/>
            <a:t>Důkazy,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/>
            <a:t>že to funguje</a:t>
          </a:r>
        </a:p>
      </dsp:txBody>
      <dsp:txXfrm>
        <a:off x="5901537" y="1590601"/>
        <a:ext cx="2302464" cy="1784506"/>
      </dsp:txXfrm>
    </dsp:sp>
    <dsp:sp modelId="{4C402015-806B-4287-874D-8680B25E79B0}">
      <dsp:nvSpPr>
        <dsp:cNvPr id="0" name=""/>
        <dsp:cNvSpPr/>
      </dsp:nvSpPr>
      <dsp:spPr>
        <a:xfrm>
          <a:off x="8738232" y="1483186"/>
          <a:ext cx="2495540" cy="1977582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/>
            <a:t>Výběr dle kvality</a:t>
          </a:r>
        </a:p>
      </dsp:txBody>
      <dsp:txXfrm>
        <a:off x="8834770" y="1579724"/>
        <a:ext cx="2302464" cy="1784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C0336-ECA2-4D41-B3B7-ED47D1728826}" type="datetimeFigureOut">
              <a:rPr lang="cs-CZ" smtClean="0"/>
              <a:t>28.04.2021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A5EC5-6322-45BA-8F19-0D17196E86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5516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Základem uvažované metody hodnocení je výslovné vyjádření cílů a očekávání, které chce propachtovatel realizací záměru naplnit, a to v podobě takzvaného účelu záměru. </a:t>
            </a: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158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 vymezený účel záměru pak mohou dodavatelé reagovat prostřednictvím následujících hodnotících kritérií.</a:t>
            </a: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Kritérium Odborná úroveň umožňuje dodavateli projevit kvalitu popisem své odbornosti, resp. odbornosti svého týmu, a to ve vazbě na dosažení účelu záměru.</a:t>
            </a: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Kritérium Pokročilé řešení dává dodavatelům možnost nabídnout propachtovateli „něco navíc“.</a:t>
            </a: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 rámci kritéria Pohovor získá propachtovatel příležitost interaktivní formou, prostřednictvím pohovoru, ověřit, zda klíčová osoba na straně dodavatele má či nemá vlastnosti a schopnosti nezbytné pro vedení realizace záměru.</a:t>
            </a:r>
          </a:p>
          <a:p>
            <a:endParaRPr lang="cs-CZ" sz="180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Aby propachtovatel usnadnil dodavatelům přípravu nabídek, jakož i jejich vlastní hodnocení, budou dodavatelům poskytnuty formuláře, které je budou vést k vyplnění údajů relevantních pro hodnocení. Příklad formuláře Odborné úrovně a Pokročilého řešení a jeho vyplnění na příkladu imaginární zakázky na výběr projektanta je součástí podkladů.</a:t>
            </a:r>
            <a:endParaRPr lang="cs-CZ" sz="12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7858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Zobrazené schéma je důležité pro práci s nabídkou. V dále představovaných dokumentech nabídky jsou dodavatelé často vybízeni k tomu, aby nejprve popsali, co vlastně nabízí - v uvozovkách slibují - následně aby číselně vyjádřili přínos nabízeného vzhledem k propachtovatelem definovanému účelu záměru, a dále aby propachtovateli alespoň ve stručnosti poskytli důkaz o tom, že to, co nabízí, je reálné a ověřitelné.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7147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115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975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630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Ověřovací fáze ještě před konečným rozhodnutím propachtovatele postupuje ten účastník, který se v hodnocení umístí jako první v pořadí. Úkolem vybraného dodavatele je zejména potvrdit a obhájit, že hodnoty, které v nabídce uvedl ke kritériím Odborná úroveň a Pokročilé řešení, jsou pravdivé a reálné a že je schopen v nabídce uvedených číselných hodnot a přínosů dosáhnout i při realizaci záměru.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A5EC5-6322-45BA-8F19-0D17196E8688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016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0C61-F317-0E4C-955D-709FA117C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14689-FD2C-924C-A357-A69B3C18D7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3713F-4DAA-414C-A2BE-6B628783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C3106-1B41-CA46-82AE-4DF579B1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CE811-8E55-CA4B-9F7B-04F573EE4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1385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967D2-C8E0-6147-9627-AABF13C9C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2B5DB-33DB-164C-BA79-3A4257D07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CFB0B-2032-864A-9DC4-2AE79F22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D4582-FE96-D749-99FD-8F0A34CB8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83905-E089-384E-B277-5A539B555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5550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C84C78-7E68-A14F-8EBD-DF3CEDD35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64EB60-CA4E-0E4E-8FE1-9CE15C53D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9294B-B286-124D-8921-A42570CE3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26C78-BAEA-9E47-A82C-454CF68B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09EC2-FCFA-D14D-B33C-6BA6AB13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91041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A9FBE-5301-FE40-B367-3D9152EAD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B17D2-39B6-7A4F-97B0-20E502B0C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08A52-5ECD-CB46-B8CC-05512C956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518E5-9844-9146-98DA-40A645EC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B0BA9-EEC6-624B-882D-1F8ACED3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65744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FDBAD-0931-6A4F-B82A-C4925EC4A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6216B-474F-CF47-9704-FC706322F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BF9DA-1C2F-744A-833B-D55E74F7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AC9A9-34F1-B04C-B7A2-770E8AFC3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0D578-EB54-FB42-8333-26B70FC8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20537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85175-DA74-1A44-B980-2D3A769A4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688C6-F003-8F40-81E8-FAF84B63FA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30DA17-176F-974A-9FBB-60EB5AB0E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04162-A80F-BF44-9FC8-B0D8406B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0419C-0C35-EC4C-AE2C-6B84E565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A67F2-08E8-7946-8130-2DEC67DA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5578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2FF6B-997D-DB4B-A59A-B1ED3D000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6ECA3-23E4-1142-AAE0-A3240A40D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1AF19-6CFA-CF40-AEAE-472B8ED6B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38D371-9288-D345-A49E-24A1C99464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8E83FC-E813-BA41-BF99-6ED074F5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D29443-161C-AD40-8174-5B9AD973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110498-FBF3-5349-B32E-2BA79DAF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3F30B8-7911-E24B-9E10-308D663B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6101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89A3-2E9B-8847-AA6C-781FF986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447C72-E0E9-9C42-88EA-F9F0C97D6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96B12-06CA-C046-8E97-B83ECA92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547A22-21EA-7748-B2DB-B87248C94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80810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9C9440-C9CB-044B-A9CC-B87C6C3E8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0E9A1-A3E5-824D-A311-5DB1DA336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7D188-ADCF-1640-B5D7-5F052E5D6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84990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21996-38B6-DC47-B9A8-5779F9B4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B44B2-F3E1-1B42-A743-CE8C92D03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E4CDA-DBDA-A747-A0E2-CAEB078E3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D0441-B508-1048-B8BC-8FBBAF991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3E141B-8181-4A40-BC18-0020C2BE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C90DC1-8CF5-6449-897E-A9A0E347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2879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1CC74-F78A-B340-A33E-F114BC53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FF4B85-0F11-2649-8C4F-ED504A8ED2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330420-3CF4-A545-87C0-635F4858F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A695A-7E60-C34B-B36D-D97DB4039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7F50F-FD9D-754B-A547-B214A6685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BFB100-88D5-764F-BF8A-5E4CD09FA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1351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A540F2-10A1-F645-AEC0-E5FF6C334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A1FDE-5273-B147-B9C0-3D5148DE1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63B00-D989-3D4B-862A-7F13DBEFF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EFF99-BAF6-6740-8190-763CDE7F7F28}" type="datetimeFigureOut">
              <a:rPr lang="en-CZ" smtClean="0"/>
              <a:t>04/28/2021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1C61A-489C-BF4B-BD2A-249998B768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1F892-5FCA-AB42-9635-CC4611DF4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CBC28-55E7-4B43-9BF2-7F5BF7EB74B0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5590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zdarns.cz" TargetMode="External"/><Relationship Id="rId5" Type="http://schemas.openxmlformats.org/officeDocument/2006/relationships/hyperlink" Target="http://www.m4e.cz/" TargetMode="External"/><Relationship Id="rId4" Type="http://schemas.openxmlformats.org/officeDocument/2006/relationships/hyperlink" Target="http://www.4econsult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>
            <a:extLst>
              <a:ext uri="{FF2B5EF4-FFF2-40B4-BE49-F238E27FC236}">
                <a16:creationId xmlns:a16="http://schemas.microsoft.com/office/drawing/2014/main" id="{22328B3B-2852-4671-95DA-64C608B0724B}"/>
              </a:ext>
            </a:extLst>
          </p:cNvPr>
          <p:cNvSpPr/>
          <p:nvPr/>
        </p:nvSpPr>
        <p:spPr>
          <a:xfrm>
            <a:off x="2876" y="3920707"/>
            <a:ext cx="12191998" cy="29329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2717" y="661670"/>
            <a:ext cx="9144000" cy="1273390"/>
          </a:xfrm>
        </p:spPr>
        <p:txBody>
          <a:bodyPr anchor="t">
            <a:noAutofit/>
          </a:bodyPr>
          <a:lstStyle/>
          <a:p>
            <a:br>
              <a:rPr lang="cs-CZ" sz="3200" b="1">
                <a:latin typeface="Century Gothic Pro" panose="020B0502020202020204" pitchFamily="34" charset="0"/>
              </a:rPr>
            </a:br>
            <a:r>
              <a:rPr lang="cs-CZ" sz="3200" b="1" cap="all">
                <a:latin typeface="Century Gothic Pro" panose="020B0502020202020204" pitchFamily="34" charset="0"/>
              </a:rPr>
              <a:t>Pacht rehabilitace </a:t>
            </a:r>
            <a:br>
              <a:rPr lang="cs-CZ" sz="3200" b="1" cap="all">
                <a:latin typeface="Century Gothic Pro" panose="020B0502020202020204" pitchFamily="34" charset="0"/>
              </a:rPr>
            </a:br>
            <a:r>
              <a:rPr lang="cs-CZ" sz="3200" b="1" cap="all">
                <a:latin typeface="Century Gothic Pro" panose="020B0502020202020204" pitchFamily="34" charset="0"/>
              </a:rPr>
              <a:t>na Poliklinice Žďár nad Sázavou</a:t>
            </a:r>
            <a:br>
              <a:rPr lang="cs-CZ" sz="3200" b="1">
                <a:latin typeface="Century Gothic Pro" panose="020B0502020202020204" pitchFamily="34" charset="0"/>
              </a:rPr>
            </a:br>
            <a:br>
              <a:rPr lang="cs-CZ" sz="3200" b="1">
                <a:latin typeface="Century Gothic Pro" panose="020B0502020202020204" pitchFamily="34" charset="0"/>
              </a:rPr>
            </a:br>
            <a:r>
              <a:rPr lang="cs-CZ" sz="3200" b="1">
                <a:latin typeface="Century Gothic Pro" panose="020B0502020202020204" pitchFamily="34" charset="0"/>
              </a:rPr>
              <a:t>Setkání s dodavateli</a:t>
            </a:r>
            <a:br>
              <a:rPr lang="cs-CZ" sz="3200" b="1">
                <a:latin typeface="Century Gothic Pro" panose="020B0502020202020204" pitchFamily="34" charset="0"/>
              </a:rPr>
            </a:br>
            <a:r>
              <a:rPr lang="cs-CZ" sz="3200" b="1" dirty="0">
                <a:latin typeface="Century Gothic Pro" panose="020B0502020202020204" pitchFamily="34" charset="0"/>
              </a:rPr>
              <a:t>28.4.2021</a:t>
            </a:r>
            <a:br>
              <a:rPr lang="cs-CZ" sz="3200" b="1" dirty="0">
                <a:latin typeface="Century Gothic Pro" panose="020B0502020202020204" pitchFamily="34" charset="0"/>
              </a:rPr>
            </a:br>
            <a:endParaRPr lang="en-CZ" sz="3200" b="1">
              <a:latin typeface="Century Gothic Pro" panose="020B0502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16961-4546-164E-9B0B-C361B358B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8593" y="5444544"/>
            <a:ext cx="2081869" cy="751786"/>
          </a:xfrm>
          <a:prstGeom prst="rect">
            <a:avLst/>
          </a:prstGeom>
        </p:spPr>
      </p:pic>
      <p:pic>
        <p:nvPicPr>
          <p:cNvPr id="4" name="Obrázek 5">
            <a:extLst>
              <a:ext uri="{FF2B5EF4-FFF2-40B4-BE49-F238E27FC236}">
                <a16:creationId xmlns:a16="http://schemas.microsoft.com/office/drawing/2014/main" id="{8B1FD9F7-542C-4D6E-9F0C-94CCDF913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138" y="4073016"/>
            <a:ext cx="2371725" cy="2105025"/>
          </a:xfrm>
          <a:prstGeom prst="rect">
            <a:avLst/>
          </a:prstGeom>
        </p:spPr>
      </p:pic>
      <p:pic>
        <p:nvPicPr>
          <p:cNvPr id="6" name="Obrázek 6" descr="Obsah obrázku text&#10;&#10;Popis se vygeneroval automaticky.">
            <a:extLst>
              <a:ext uri="{FF2B5EF4-FFF2-40B4-BE49-F238E27FC236}">
                <a16:creationId xmlns:a16="http://schemas.microsoft.com/office/drawing/2014/main" id="{CAEEBB68-51E7-4786-8B29-C209FA66F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57" y="5281164"/>
            <a:ext cx="3128513" cy="88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6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23"/>
    </mc:Choice>
    <mc:Fallback xmlns="">
      <p:transition spd="slow" advTm="2672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Nabídka</a:t>
            </a:r>
            <a:endParaRPr lang="en-CZ" sz="4000" b="1">
              <a:latin typeface="Century Gothic Pro" panose="020B0502020202020204" pitchFamily="34" charset="0"/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69800B63-36E6-488B-9E34-2F5970958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7457537"/>
              </p:ext>
            </p:extLst>
          </p:nvPr>
        </p:nvGraphicFramePr>
        <p:xfrm>
          <a:off x="440267" y="1036715"/>
          <a:ext cx="11237614" cy="4943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741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854"/>
    </mc:Choice>
    <mc:Fallback xmlns="">
      <p:transition spd="slow" advTm="4485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Odborná úroveň</a:t>
            </a:r>
            <a:endParaRPr lang="en-CZ" sz="36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tvrzení o odborné úrovni dodavatele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dodavatel, který nabídne </a:t>
            </a:r>
            <a:r>
              <a:rPr lang="cs-CZ" sz="2000" b="1" spc="40" dirty="0">
                <a:latin typeface="Century Gothic Pro" panose="020B0502020202020204" pitchFamily="34" charset="0"/>
              </a:rPr>
              <a:t>nejlepší naplnění všech bodů účelu záměru, </a:t>
            </a:r>
            <a:r>
              <a:rPr lang="cs-CZ" sz="2000" spc="40" dirty="0">
                <a:latin typeface="Century Gothic Pro" panose="020B0502020202020204" pitchFamily="34" charset="0"/>
              </a:rPr>
              <a:t>hodnocen nejlépe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>
                <a:latin typeface="Century Gothic Pro" panose="020B0502020202020204" pitchFamily="34" charset="0"/>
              </a:rPr>
              <a:t>naplnění účelu záměru číselně </a:t>
            </a:r>
            <a:r>
              <a:rPr lang="cs-CZ" sz="2000" spc="40" dirty="0">
                <a:latin typeface="Century Gothic Pro" panose="020B0502020202020204" pitchFamily="34" charset="0"/>
              </a:rPr>
              <a:t>(přínos/efekt)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musí</a:t>
            </a:r>
            <a:r>
              <a:rPr lang="cs-CZ" sz="2000" b="1" spc="40" dirty="0">
                <a:latin typeface="Century Gothic Pro" panose="020B0502020202020204" pitchFamily="34" charset="0"/>
              </a:rPr>
              <a:t> doložit reálnost naplnění účelu záměru </a:t>
            </a:r>
            <a:r>
              <a:rPr lang="cs-CZ" sz="2000" spc="40" dirty="0">
                <a:latin typeface="Century Gothic Pro" panose="020B0502020202020204" pitchFamily="34" charset="0"/>
              </a:rPr>
              <a:t>(reference)</a:t>
            </a:r>
          </a:p>
          <a:p>
            <a:pPr algn="l">
              <a:lnSpc>
                <a:spcPct val="100000"/>
              </a:lnSpc>
            </a:pPr>
            <a:endParaRPr lang="cs-CZ" sz="2000" b="1" spc="40" dirty="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příklad vyplněného dokumentu Odborné úrovně</a:t>
            </a:r>
          </a:p>
          <a:p>
            <a:pPr algn="l">
              <a:lnSpc>
                <a:spcPct val="100000"/>
              </a:lnSpc>
            </a:pPr>
            <a:endParaRPr lang="cs-CZ" sz="2000" b="1" spc="40" dirty="0">
              <a:latin typeface="Century Gothic Pro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07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281"/>
    </mc:Choice>
    <mc:Fallback xmlns="">
      <p:transition spd="slow" advTm="13328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Pokročilé řešení</a:t>
            </a:r>
            <a:endParaRPr lang="en-CZ" sz="36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dodavatel uvádí </a:t>
            </a:r>
            <a:r>
              <a:rPr lang="cs-CZ" sz="2000" b="1" spc="40" dirty="0">
                <a:latin typeface="Century Gothic Pro" panose="020B0502020202020204" pitchFamily="34" charset="0"/>
              </a:rPr>
              <a:t>vylepšení</a:t>
            </a:r>
            <a:r>
              <a:rPr lang="cs-CZ" sz="2000" spc="40" dirty="0">
                <a:latin typeface="Century Gothic Pro" panose="020B0502020202020204" pitchFamily="34" charset="0"/>
              </a:rPr>
              <a:t> = nabídka nad rámec minimálních požadavků, pro </a:t>
            </a:r>
            <a:r>
              <a:rPr lang="cs-CZ" sz="2000" b="1" spc="40" dirty="0">
                <a:latin typeface="Century Gothic Pro" panose="020B0502020202020204" pitchFamily="34" charset="0"/>
              </a:rPr>
              <a:t>lepší naplnění Účelu záměru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>
                <a:latin typeface="Century Gothic Pro" panose="020B0502020202020204" pitchFamily="34" charset="0"/>
              </a:rPr>
              <a:t>naplnění účelu záměru číselně </a:t>
            </a:r>
            <a:r>
              <a:rPr lang="cs-CZ" sz="2000" spc="40" dirty="0">
                <a:latin typeface="Century Gothic Pro" panose="020B0502020202020204" pitchFamily="34" charset="0"/>
              </a:rPr>
              <a:t>(přínos/efekt)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musí</a:t>
            </a:r>
            <a:r>
              <a:rPr lang="cs-CZ" sz="2000" b="1" spc="40" dirty="0">
                <a:latin typeface="Century Gothic Pro" panose="020B0502020202020204" pitchFamily="34" charset="0"/>
              </a:rPr>
              <a:t> doložit reálnost nabízených vylepšení </a:t>
            </a:r>
            <a:r>
              <a:rPr lang="cs-CZ" sz="2000" spc="40" dirty="0">
                <a:latin typeface="Century Gothic Pro" panose="020B0502020202020204" pitchFamily="34" charset="0"/>
              </a:rPr>
              <a:t>(reference)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b="1" spc="40" dirty="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příklad vyplněného dokumentu Pokročilé řešení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b="1" spc="40" dirty="0">
              <a:latin typeface="Century Gothic Pro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6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587"/>
    </mc:Choice>
    <mc:Fallback xmlns="">
      <p:transition spd="slow" advTm="8758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942" y="877330"/>
            <a:ext cx="2938338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Pohovor</a:t>
            </a: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s projektovým manažerem dodavatele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projektový manažer = osoba odpovědná za provoz rehabilitace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propachtovatel </a:t>
            </a:r>
            <a:r>
              <a:rPr lang="cs-CZ" sz="2000" b="1" spc="40">
                <a:latin typeface="Century Gothic Pro" panose="020B0502020202020204" pitchFamily="34" charset="0"/>
              </a:rPr>
              <a:t>v podmínkách záměru popíše, že/jak/o čem budou probíhat pohovory</a:t>
            </a:r>
            <a:endParaRPr lang="cs-CZ" sz="2000" spc="4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během pohovoru jsou </a:t>
            </a:r>
            <a:r>
              <a:rPr lang="cs-CZ" sz="2000" b="1" spc="40">
                <a:latin typeface="Century Gothic Pro" panose="020B0502020202020204" pitchFamily="34" charset="0"/>
              </a:rPr>
              <a:t>zjišťovány klíčové vlastnosti a schopnosti projektového manažera, které jsou uvedeny v podmínkách záměru 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cca</a:t>
            </a:r>
            <a:r>
              <a:rPr lang="cs-CZ" sz="2000" b="1" spc="40">
                <a:latin typeface="Century Gothic Pro" panose="020B0502020202020204" pitchFamily="34" charset="0"/>
              </a:rPr>
              <a:t> 20 minut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audiovizuální </a:t>
            </a:r>
            <a:r>
              <a:rPr lang="cs-CZ" sz="2000" b="1" spc="40">
                <a:latin typeface="Century Gothic Pro" panose="020B0502020202020204" pitchFamily="34" charset="0"/>
              </a:rPr>
              <a:t>záznam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b="1" spc="40">
              <a:latin typeface="Century Gothic Pro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5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456"/>
    </mc:Choice>
    <mc:Fallback xmlns="">
      <p:transition spd="slow" advTm="9045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679701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Cenová kritéria</a:t>
            </a: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pachtovné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podíl z tržeb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stanovení minimální hranice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cenová část nabídky se podává samostatně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1600" b="1" spc="40"/>
          </a:p>
        </p:txBody>
      </p:sp>
    </p:spTree>
    <p:extLst>
      <p:ext uri="{BB962C8B-B14F-4D97-AF65-F5344CB8AC3E}">
        <p14:creationId xmlns:p14="http://schemas.microsoft.com/office/powerpoint/2010/main" val="24731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60"/>
    </mc:Choice>
    <mc:Fallback xmlns="">
      <p:transition spd="slow" advTm="3816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679701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Ověřovací fáze</a:t>
            </a: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jen </a:t>
            </a:r>
            <a:r>
              <a:rPr lang="cs-CZ" sz="2000" b="1" spc="40">
                <a:latin typeface="Century Gothic Pro" panose="020B0502020202020204" pitchFamily="34" charset="0"/>
              </a:rPr>
              <a:t>s nejlépe hodnoceným </a:t>
            </a:r>
            <a:r>
              <a:rPr lang="cs-CZ" sz="2000" spc="40">
                <a:latin typeface="Century Gothic Pro" panose="020B0502020202020204" pitchFamily="34" charset="0"/>
              </a:rPr>
              <a:t>dodavatelem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po vyhodnocení, ale </a:t>
            </a:r>
            <a:r>
              <a:rPr lang="cs-CZ" sz="2000" b="1" spc="40">
                <a:latin typeface="Century Gothic Pro" panose="020B0502020202020204" pitchFamily="34" charset="0"/>
              </a:rPr>
              <a:t>před uzavřením smlouvy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ověření pravdivosti </a:t>
            </a:r>
            <a:r>
              <a:rPr lang="cs-CZ" sz="2000" spc="40">
                <a:latin typeface="Century Gothic Pro" panose="020B0502020202020204" pitchFamily="34" charset="0"/>
              </a:rPr>
              <a:t>hodnocených údajů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představení</a:t>
            </a:r>
            <a:r>
              <a:rPr lang="cs-CZ" sz="2000" spc="40">
                <a:latin typeface="Century Gothic Pro" panose="020B0502020202020204" pitchFamily="34" charset="0"/>
              </a:rPr>
              <a:t> postupu realizace záměru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nastavení</a:t>
            </a:r>
            <a:r>
              <a:rPr lang="cs-CZ" sz="2000" spc="40">
                <a:latin typeface="Century Gothic Pro" panose="020B0502020202020204" pitchFamily="34" charset="0"/>
              </a:rPr>
              <a:t> mechanismu ke sledování řádnosti a včasnosti realizace záměru (maximální transparentnost!)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pravidelné reporty</a:t>
            </a:r>
            <a:endParaRPr lang="cs-CZ" sz="1600" b="1" spc="40"/>
          </a:p>
        </p:txBody>
      </p:sp>
    </p:spTree>
    <p:extLst>
      <p:ext uri="{BB962C8B-B14F-4D97-AF65-F5344CB8AC3E}">
        <p14:creationId xmlns:p14="http://schemas.microsoft.com/office/powerpoint/2010/main" val="232630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60"/>
    </mc:Choice>
    <mc:Fallback xmlns="">
      <p:transition spd="slow" advTm="3816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77330"/>
            <a:ext cx="9144000" cy="1273390"/>
          </a:xfrm>
        </p:spPr>
        <p:txBody>
          <a:bodyPr anchor="t">
            <a:normAutofit/>
          </a:bodyPr>
          <a:lstStyle/>
          <a:p>
            <a:br>
              <a:rPr lang="en-GB" sz="4000" b="1" dirty="0">
                <a:latin typeface="Century Gothic Pro" panose="020B0502020202020204" pitchFamily="34" charset="0"/>
              </a:rPr>
            </a:br>
            <a:r>
              <a:rPr lang="en-GB" sz="4000" b="1" dirty="0" err="1">
                <a:latin typeface="Century Gothic Pro"/>
              </a:rPr>
              <a:t>Děkujeme</a:t>
            </a:r>
            <a:r>
              <a:rPr lang="en-GB" sz="4000" b="1" dirty="0">
                <a:latin typeface="Century Gothic Pro"/>
              </a:rPr>
              <a:t> za </a:t>
            </a:r>
            <a:r>
              <a:rPr lang="en-GB" sz="4000" b="1" dirty="0" err="1">
                <a:latin typeface="Century Gothic Pro"/>
              </a:rPr>
              <a:t>pozornost</a:t>
            </a:r>
            <a:endParaRPr lang="en-CZ" sz="4000" b="1" dirty="0" err="1">
              <a:latin typeface="Century Gothic Pro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EB49C5FE-2839-43CF-B454-56CBB8D70E5E}"/>
              </a:ext>
            </a:extLst>
          </p:cNvPr>
          <p:cNvSpPr/>
          <p:nvPr/>
        </p:nvSpPr>
        <p:spPr>
          <a:xfrm>
            <a:off x="2876" y="2948501"/>
            <a:ext cx="12191998" cy="39051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16961-4546-164E-9B0B-C361B358B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385" y="4011737"/>
            <a:ext cx="2081869" cy="751786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9694D1B-282F-4FF1-9BFA-453D6B0CCEE8}"/>
              </a:ext>
            </a:extLst>
          </p:cNvPr>
          <p:cNvSpPr txBox="1">
            <a:spLocks/>
          </p:cNvSpPr>
          <p:nvPr/>
        </p:nvSpPr>
        <p:spPr>
          <a:xfrm>
            <a:off x="6621327" y="5124910"/>
            <a:ext cx="3455650" cy="127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cs-CZ" sz="1400" b="1" dirty="0">
                <a:solidFill>
                  <a:srgbClr val="C26161"/>
                </a:solidFill>
                <a:latin typeface="Century Gothic Pro" panose="020B0502020202020204" pitchFamily="34" charset="0"/>
              </a:rPr>
              <a:t>Jana Plachetská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4E </a:t>
            </a:r>
            <a:r>
              <a:rPr lang="en-GB" sz="1400" dirty="0">
                <a:latin typeface="Century Gothic Pro" panose="020B0502020202020204" pitchFamily="34" charset="0"/>
              </a:rPr>
              <a:t>consulting,</a:t>
            </a:r>
            <a:r>
              <a:rPr lang="cs-CZ" sz="1400" dirty="0">
                <a:latin typeface="Century Gothic Pro" panose="020B0502020202020204" pitchFamily="34" charset="0"/>
              </a:rPr>
              <a:t> s.r.o.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+420 608 239 833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jana@4econsult.cz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  <a:hlinkClick r:id="rId4"/>
              </a:rPr>
              <a:t>www.4econsult.cz</a:t>
            </a:r>
            <a:r>
              <a:rPr lang="cs-CZ" sz="1400" dirty="0">
                <a:latin typeface="Century Gothic Pro" panose="020B0502020202020204" pitchFamily="34" charset="0"/>
              </a:rPr>
              <a:t>, </a:t>
            </a:r>
            <a:r>
              <a:rPr lang="cs-CZ" sz="1400" dirty="0">
                <a:latin typeface="Century Gothic Pro" panose="020B0502020202020204" pitchFamily="34" charset="0"/>
                <a:hlinkClick r:id="rId5"/>
              </a:rPr>
              <a:t>www.m4E.cz</a:t>
            </a:r>
            <a:endParaRPr lang="cs-CZ" sz="1400" dirty="0">
              <a:latin typeface="Century Gothic Pro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lang="cs-CZ" sz="1400" dirty="0">
              <a:latin typeface="Century Gothic Pro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lang="cs-CZ" sz="1400" dirty="0">
              <a:latin typeface="Century Gothic Pro" panose="020B0502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E5BD692-8D22-4C9E-A8B2-B2A8B27574D6}"/>
              </a:ext>
            </a:extLst>
          </p:cNvPr>
          <p:cNvSpPr txBox="1">
            <a:spLocks/>
          </p:cNvSpPr>
          <p:nvPr/>
        </p:nvSpPr>
        <p:spPr>
          <a:xfrm>
            <a:off x="1944223" y="5124909"/>
            <a:ext cx="2601685" cy="12733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cs-CZ" sz="1400" b="1" dirty="0">
                <a:solidFill>
                  <a:srgbClr val="C26161"/>
                </a:solidFill>
                <a:latin typeface="Century Gothic Pro" panose="020B0502020202020204" pitchFamily="34" charset="0"/>
              </a:rPr>
              <a:t>Jana Kotoučková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Město Žďár nad Sázavou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+420 771 133 175</a:t>
            </a:r>
            <a:endParaRPr lang="cs-CZ" sz="1400" dirty="0">
              <a:latin typeface="Calibri" panose="020F0502020204030204"/>
              <a:cs typeface="Calibri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</a:rPr>
              <a:t>jana.kotouckova@4zdarns.cz</a:t>
            </a:r>
            <a:endParaRPr lang="cs-CZ" dirty="0"/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cs-CZ" sz="1400" dirty="0">
                <a:latin typeface="Century Gothic Pro" panose="020B0502020202020204" pitchFamily="34" charset="0"/>
                <a:hlinkClick r:id="rId6"/>
              </a:rPr>
              <a:t>www.zdarns.cz</a:t>
            </a:r>
            <a:r>
              <a:rPr lang="cs-CZ" sz="1400" dirty="0">
                <a:latin typeface="Century Gothic Pro" panose="020B0502020202020204" pitchFamily="34" charset="0"/>
              </a:rPr>
              <a:t> 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lang="cs-CZ" sz="1400" dirty="0">
              <a:latin typeface="Century Gothic Pro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lang="cs-CZ" sz="1400" dirty="0">
              <a:latin typeface="Century Gothic Pro" panose="020B0502020202020204" pitchFamily="34" charset="0"/>
            </a:endParaRPr>
          </a:p>
        </p:txBody>
      </p:sp>
      <p:pic>
        <p:nvPicPr>
          <p:cNvPr id="4" name="Obrázek 5" descr="Obsah obrázku text, klipart&#10;&#10;Popis se vygeneroval automaticky.">
            <a:extLst>
              <a:ext uri="{FF2B5EF4-FFF2-40B4-BE49-F238E27FC236}">
                <a16:creationId xmlns:a16="http://schemas.microsoft.com/office/drawing/2014/main" id="{511F8093-7139-449C-83AD-586F400220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0327" y="3124110"/>
            <a:ext cx="2012292" cy="177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3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2"/>
    </mc:Choice>
    <mc:Fallback xmlns="">
      <p:transition spd="slow" advTm="898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Program</a:t>
            </a: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alibri"/>
                <a:cs typeface="Calibri"/>
              </a:rPr>
              <a:t>Představení záměru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alibri"/>
                <a:cs typeface="Calibri"/>
              </a:rPr>
              <a:t>Postup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alibri"/>
                <a:cs typeface="Calibri"/>
              </a:rPr>
              <a:t>Metoda hodnocení</a:t>
            </a:r>
          </a:p>
        </p:txBody>
      </p:sp>
    </p:spTree>
    <p:extLst>
      <p:ext uri="{BB962C8B-B14F-4D97-AF65-F5344CB8AC3E}">
        <p14:creationId xmlns:p14="http://schemas.microsoft.com/office/powerpoint/2010/main" val="110286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41"/>
    </mc:Choice>
    <mc:Fallback xmlns="">
      <p:transition spd="slow" advTm="1394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Záměr</a:t>
            </a: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b="1" spc="40">
              <a:latin typeface="Century Gothic Pro" panose="020B0502020202020204" pitchFamily="34" charset="0"/>
            </a:endParaRPr>
          </a:p>
          <a:p>
            <a:pPr algn="l">
              <a:lnSpc>
                <a:spcPct val="100000"/>
              </a:lnSpc>
            </a:pPr>
            <a:endParaRPr lang="cs-CZ" sz="2000" spc="40">
              <a:latin typeface="Century Gothic Pro" panose="020B05020202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94C1384-9FC1-4774-8E55-C244826320FD}"/>
              </a:ext>
            </a:extLst>
          </p:cNvPr>
          <p:cNvSpPr txBox="1">
            <a:spLocks/>
          </p:cNvSpPr>
          <p:nvPr/>
        </p:nvSpPr>
        <p:spPr>
          <a:xfrm>
            <a:off x="4342291" y="1189114"/>
            <a:ext cx="7172376" cy="47845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/>
              <a:t>rehabilitace na Poliklinice Žďár nad Sázavou</a:t>
            </a:r>
            <a:r>
              <a:rPr lang="cs-CZ" sz="2000" spc="40" dirty="0"/>
              <a:t> - ambulantní fyzioterapie (léčba potíží pohybového aparátu)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/>
              <a:t>pacht rehabilitace </a:t>
            </a:r>
            <a:r>
              <a:rPr lang="cs-CZ" sz="2000" spc="40" dirty="0"/>
              <a:t>- </a:t>
            </a:r>
            <a:r>
              <a:rPr lang="cs-CZ" sz="2000" spc="40" dirty="0">
                <a:ea typeface="+mn-lt"/>
                <a:cs typeface="+mn-lt"/>
              </a:rPr>
              <a:t>přenechání rehabilitace k užívání a požívání jinému, který se zavazuje platit za přenechání věci pachtovné a poskytnout poměrnou část výnosu</a:t>
            </a:r>
            <a:endParaRPr lang="cs-CZ" sz="2000" spc="40" dirty="0">
              <a:cs typeface="Calibri" panose="020F0502020204030204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 dirty="0"/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/>
              <a:t>předpoklad vyhlášení záměru: květen 2021 </a:t>
            </a:r>
            <a:endParaRPr lang="cs-CZ" sz="2000" spc="40" dirty="0">
              <a:cs typeface="Calibri" panose="020F0502020204030204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/>
              <a:t>předpoklad uzavření smlouvy: srpen 2021 </a:t>
            </a:r>
            <a:endParaRPr lang="cs-CZ" sz="2000" spc="40" dirty="0">
              <a:cs typeface="Calibri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 dirty="0"/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/>
              <a:t>trvání: doba neurčitá </a:t>
            </a:r>
            <a:endParaRPr lang="cs-CZ" sz="2000" spc="4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26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626"/>
    </mc:Choice>
    <mc:Fallback xmlns="">
      <p:transition spd="slow" advTm="12462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Postup</a:t>
            </a: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představení záměru (= dnešní setkání)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zveřejnění (předběžných) podmínek záměru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individuální setkání s dodavateli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vyhlášení záměru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podání nabídek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přezkum a hodnocení, ověřovací fáze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schválení návrhu pachtovní smlouvy radou města</a:t>
            </a:r>
          </a:p>
          <a:p>
            <a:pPr marL="271463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/>
              <a:t>uzavření smlouvy</a:t>
            </a:r>
          </a:p>
        </p:txBody>
      </p:sp>
    </p:spTree>
    <p:extLst>
      <p:ext uri="{BB962C8B-B14F-4D97-AF65-F5344CB8AC3E}">
        <p14:creationId xmlns:p14="http://schemas.microsoft.com/office/powerpoint/2010/main" val="27155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67"/>
    </mc:Choice>
    <mc:Fallback xmlns="">
      <p:transition spd="slow" advTm="791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889" y="877330"/>
            <a:ext cx="2789004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Metoda hodnocení</a:t>
            </a:r>
            <a:b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zohlednění</a:t>
            </a:r>
            <a:r>
              <a:rPr lang="cs-CZ" sz="2000" b="1" spc="40">
                <a:latin typeface="Century Gothic Pro" panose="020B0502020202020204" pitchFamily="34" charset="0"/>
              </a:rPr>
              <a:t> kvality nabídky/dodavatele</a:t>
            </a:r>
            <a:endParaRPr lang="cs-CZ" sz="2000" spc="4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nejlepší podmínky pachtu rehabilitace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>
                <a:latin typeface="Century Gothic Pro" panose="020B0502020202020204" pitchFamily="34" charset="0"/>
              </a:rPr>
              <a:t>metoda</a:t>
            </a:r>
            <a:r>
              <a:rPr lang="cs-CZ" sz="2000" b="1" spc="40">
                <a:latin typeface="Century Gothic Pro" panose="020B0502020202020204" pitchFamily="34" charset="0"/>
              </a:rPr>
              <a:t> Best </a:t>
            </a:r>
            <a:r>
              <a:rPr lang="cs-CZ" sz="2000" b="1" spc="40" err="1">
                <a:latin typeface="Century Gothic Pro" panose="020B0502020202020204" pitchFamily="34" charset="0"/>
              </a:rPr>
              <a:t>Value</a:t>
            </a:r>
            <a:r>
              <a:rPr lang="cs-CZ" sz="2000" b="1" spc="40">
                <a:latin typeface="Century Gothic Pro" panose="020B0502020202020204" pitchFamily="34" charset="0"/>
              </a:rPr>
              <a:t> </a:t>
            </a:r>
            <a:r>
              <a:rPr lang="cs-CZ" sz="2000" b="1" spc="40" err="1">
                <a:latin typeface="Century Gothic Pro" panose="020B0502020202020204" pitchFamily="34" charset="0"/>
              </a:rPr>
              <a:t>Approach</a:t>
            </a:r>
            <a:r>
              <a:rPr lang="cs-CZ" sz="2000" b="1" spc="40">
                <a:latin typeface="Century Gothic Pro" panose="020B0502020202020204" pitchFamily="34" charset="0"/>
              </a:rPr>
              <a:t> </a:t>
            </a:r>
            <a:r>
              <a:rPr lang="cs-CZ" sz="2000" spc="40">
                <a:latin typeface="Century Gothic Pro" panose="020B0502020202020204" pitchFamily="34" charset="0"/>
              </a:rPr>
              <a:t>a její česká podoba </a:t>
            </a:r>
            <a:r>
              <a:rPr lang="cs-CZ" sz="2000" b="1" spc="40">
                <a:latin typeface="Century Gothic Pro" panose="020B0502020202020204" pitchFamily="34" charset="0"/>
              </a:rPr>
              <a:t>– m4E</a:t>
            </a:r>
            <a:endParaRPr lang="cs-CZ" sz="2000" spc="4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>
              <a:latin typeface="Century Gothic Pro" panose="020B0502020202020204" pitchFamily="34" charset="0"/>
            </a:endParaRPr>
          </a:p>
          <a:p>
            <a:pPr marL="457200" lvl="2" algn="l">
              <a:lnSpc>
                <a:spcPct val="100000"/>
              </a:lnSpc>
            </a:pPr>
            <a:endParaRPr lang="cs-CZ" sz="1600" spc="40"/>
          </a:p>
        </p:txBody>
      </p:sp>
    </p:spTree>
    <p:extLst>
      <p:ext uri="{BB962C8B-B14F-4D97-AF65-F5344CB8AC3E}">
        <p14:creationId xmlns:p14="http://schemas.microsoft.com/office/powerpoint/2010/main" val="405736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1"/>
    </mc:Choice>
    <mc:Fallback xmlns="">
      <p:transition spd="slow" advTm="1618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BVA/m4E</a:t>
            </a:r>
            <a:b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orientace na </a:t>
            </a:r>
            <a:r>
              <a:rPr lang="cs-CZ" sz="2000" b="1" spc="40" dirty="0">
                <a:latin typeface="Century Gothic Pro" panose="020B0502020202020204" pitchFamily="34" charset="0"/>
              </a:rPr>
              <a:t>naplnění projektových cílů </a:t>
            </a:r>
            <a:r>
              <a:rPr lang="cs-CZ" sz="2000" spc="40" dirty="0">
                <a:latin typeface="Century Gothic Pro" panose="020B0502020202020204" pitchFamily="34" charset="0"/>
              </a:rPr>
              <a:t>(účelu záměru)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využívá </a:t>
            </a:r>
            <a:r>
              <a:rPr lang="cs-CZ" sz="2000" b="1" spc="40" dirty="0">
                <a:latin typeface="Century Gothic Pro" panose="020B0502020202020204" pitchFamily="34" charset="0"/>
              </a:rPr>
              <a:t>odbornost dodavatele </a:t>
            </a:r>
            <a:r>
              <a:rPr lang="cs-CZ" sz="2000" spc="40" dirty="0">
                <a:latin typeface="Century Gothic Pro" panose="020B0502020202020204" pitchFamily="34" charset="0"/>
              </a:rPr>
              <a:t>– experta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motivuje dodavatele k </a:t>
            </a:r>
            <a:r>
              <a:rPr lang="cs-CZ" sz="2000" b="1" spc="40" dirty="0">
                <a:latin typeface="Century Gothic Pro" panose="020B0502020202020204" pitchFamily="34" charset="0"/>
              </a:rPr>
              <a:t>proaktivitě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výběr na základě objektivních a ověřitelných informací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výběr – ověření - realizace</a:t>
            </a:r>
          </a:p>
          <a:p>
            <a:pPr marL="457200" lvl="2" algn="l">
              <a:lnSpc>
                <a:spcPct val="100000"/>
              </a:lnSpc>
            </a:pPr>
            <a:endParaRPr lang="cs-CZ" sz="1600" spc="40" dirty="0"/>
          </a:p>
        </p:txBody>
      </p:sp>
    </p:spTree>
    <p:extLst>
      <p:ext uri="{BB962C8B-B14F-4D97-AF65-F5344CB8AC3E}">
        <p14:creationId xmlns:p14="http://schemas.microsoft.com/office/powerpoint/2010/main" val="217948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1"/>
    </mc:Choice>
    <mc:Fallback xmlns="">
      <p:transition spd="slow" advTm="1618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489201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  <a:t>Účel záměru</a:t>
            </a:r>
            <a:br>
              <a:rPr lang="cs-CZ" sz="44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</a:br>
            <a:br>
              <a:rPr lang="en-GB" sz="4000" b="1">
                <a:latin typeface="Century Gothic Pro" panose="020B0502020202020204" pitchFamily="34" charset="0"/>
              </a:rPr>
            </a:br>
            <a:endParaRPr lang="en-CZ" sz="40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>
                <a:latin typeface="Century Gothic Pro" panose="020B0502020202020204" pitchFamily="34" charset="0"/>
              </a:rPr>
              <a:t>smysl a cíle </a:t>
            </a:r>
            <a:r>
              <a:rPr lang="cs-CZ" sz="2000" spc="40" dirty="0">
                <a:latin typeface="Century Gothic Pro" panose="020B0502020202020204" pitchFamily="34" charset="0"/>
              </a:rPr>
              <a:t>realizace záměru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 dirty="0">
                <a:latin typeface="Century Gothic Pro" panose="020B0502020202020204" pitchFamily="34" charset="0"/>
              </a:rPr>
              <a:t>potřeby a očekávání </a:t>
            </a:r>
            <a:r>
              <a:rPr lang="cs-CZ" sz="2000" spc="40" dirty="0">
                <a:latin typeface="Century Gothic Pro" panose="020B0502020202020204" pitchFamily="34" charset="0"/>
              </a:rPr>
              <a:t>propachtovatele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 dirty="0">
              <a:latin typeface="Century Gothic Pro" panose="020B0502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spc="40" dirty="0">
                <a:latin typeface="Century Gothic Pro" panose="020B0502020202020204" pitchFamily="34" charset="0"/>
              </a:rPr>
              <a:t>orientace na kvalitu, specifické potřeby propachtovatele, společensky odpovědná témata apod.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2000" spc="40" dirty="0">
              <a:latin typeface="Century Gothic Pro" panose="020B0502020202020204" pitchFamily="34" charset="0"/>
            </a:endParaRPr>
          </a:p>
          <a:p>
            <a:pPr marL="268288" algn="l">
              <a:lnSpc>
                <a:spcPct val="100000"/>
              </a:lnSpc>
            </a:pPr>
            <a:r>
              <a:rPr lang="cs-CZ" sz="2000" b="1" spc="40" dirty="0">
                <a:latin typeface="Century Gothic Pro" panose="020B0502020202020204" pitchFamily="34" charset="0"/>
              </a:rPr>
              <a:t>= čeho MÁ BÝT dosaženo</a:t>
            </a:r>
          </a:p>
          <a:p>
            <a:pPr marL="728663" lvl="2" indent="-271463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1600" spc="40" dirty="0"/>
          </a:p>
        </p:txBody>
      </p:sp>
    </p:spTree>
    <p:extLst>
      <p:ext uri="{BB962C8B-B14F-4D97-AF65-F5344CB8AC3E}">
        <p14:creationId xmlns:p14="http://schemas.microsoft.com/office/powerpoint/2010/main" val="211242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1"/>
    </mc:Choice>
    <mc:Fallback xmlns="">
      <p:transition spd="slow" advTm="1618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862263" cy="149581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4400" b="1" dirty="0">
                <a:solidFill>
                  <a:srgbClr val="C26161"/>
                </a:solidFill>
                <a:latin typeface="Century Gothic Pro" panose="020B0502020202020204" pitchFamily="34" charset="0"/>
              </a:rPr>
              <a:t>Uvažovaný účel záměru</a:t>
            </a:r>
            <a:endParaRPr lang="en-CZ" sz="4000" b="1" dirty="0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0154" y="874321"/>
            <a:ext cx="8009326" cy="560903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cs-CZ" sz="2000" spc="40" dirty="0">
                <a:ea typeface="+mn-lt"/>
                <a:cs typeface="+mn-lt"/>
              </a:rPr>
              <a:t>Poliklinika Žďár nad Sázavou usiluje o naplnění následujících projektových cílů:</a:t>
            </a:r>
            <a:endParaRPr lang="en-US" sz="2000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kontinuita </a:t>
            </a:r>
            <a:r>
              <a:rPr lang="cs-CZ" sz="2000" spc="40" dirty="0">
                <a:ea typeface="+mn-lt"/>
                <a:cs typeface="+mn-lt"/>
              </a:rPr>
              <a:t>poskytovaných služeb</a:t>
            </a:r>
            <a:endParaRPr lang="en-US" sz="2000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co nejlepší pracovní podmínky </a:t>
            </a:r>
            <a:r>
              <a:rPr lang="cs-CZ" sz="2000" spc="40" dirty="0">
                <a:ea typeface="+mn-lt"/>
                <a:cs typeface="+mn-lt"/>
              </a:rPr>
              <a:t>pro fyzioterapeutky</a:t>
            </a:r>
            <a:endParaRPr lang="cs-CZ" sz="2000" b="1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zlepšení prostředí </a:t>
            </a:r>
            <a:r>
              <a:rPr lang="cs-CZ" sz="2000" spc="40" dirty="0">
                <a:ea typeface="+mn-lt"/>
                <a:cs typeface="+mn-lt"/>
              </a:rPr>
              <a:t>rehabilitace</a:t>
            </a:r>
            <a:endParaRPr lang="en-US" sz="2000" spc="40" dirty="0" err="1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optimalizace provozních nákladů </a:t>
            </a:r>
            <a:r>
              <a:rPr lang="cs-CZ" sz="2000" spc="40" dirty="0">
                <a:ea typeface="+mn-lt"/>
                <a:cs typeface="+mn-lt"/>
              </a:rPr>
              <a:t>rehabilitace</a:t>
            </a:r>
            <a:endParaRPr lang="cs-CZ" sz="2000" spc="40" dirty="0" err="1">
              <a:ea typeface="+mn-lt"/>
              <a:cs typeface="+mn-lt"/>
            </a:endParaRPr>
          </a:p>
          <a:p>
            <a:pPr marL="285750" indent="-285750" algn="l">
              <a:buChar char="•"/>
            </a:pPr>
            <a:endParaRPr lang="cs-CZ" sz="2000" spc="40" dirty="0">
              <a:ea typeface="+mn-lt"/>
              <a:cs typeface="+mn-lt"/>
            </a:endParaRPr>
          </a:p>
          <a:p>
            <a:pPr algn="l"/>
            <a:r>
              <a:rPr lang="cs-CZ" sz="2000" spc="40" dirty="0">
                <a:ea typeface="+mn-lt"/>
                <a:cs typeface="+mn-lt"/>
              </a:rPr>
              <a:t>Cíle pro hledání Pokročilého řešení:</a:t>
            </a:r>
            <a:endParaRPr lang="en-US" sz="2000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širší rozsah </a:t>
            </a:r>
            <a:r>
              <a:rPr lang="cs-CZ" sz="2000" spc="40" dirty="0">
                <a:ea typeface="+mn-lt"/>
                <a:cs typeface="+mn-lt"/>
              </a:rPr>
              <a:t>poskytovaných služeb</a:t>
            </a:r>
            <a:endParaRPr lang="en-US" sz="2000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podpora místní komunity</a:t>
            </a:r>
            <a:endParaRPr lang="en-US" sz="2000" spc="40" dirty="0">
              <a:ea typeface="+mn-lt"/>
              <a:cs typeface="+mn-lt"/>
            </a:endParaRPr>
          </a:p>
          <a:p>
            <a:pPr marL="514350" indent="-514350" algn="l">
              <a:buAutoNum type="alphaLcParenR"/>
            </a:pPr>
            <a:r>
              <a:rPr lang="cs-CZ" sz="2000" b="1" spc="40" dirty="0">
                <a:ea typeface="+mn-lt"/>
                <a:cs typeface="+mn-lt"/>
              </a:rPr>
              <a:t>ochrana životního prostředí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96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82"/>
    </mc:Choice>
    <mc:Fallback xmlns="">
      <p:transition spd="slow" advTm="1048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304B-E2CE-6B47-8FA3-A9A8C9AC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266" y="877330"/>
            <a:ext cx="2576513" cy="1495812"/>
          </a:xfrm>
        </p:spPr>
        <p:txBody>
          <a:bodyPr anchor="t">
            <a:normAutofit/>
          </a:bodyPr>
          <a:lstStyle/>
          <a:p>
            <a:pPr algn="l"/>
            <a:r>
              <a:rPr lang="cs-CZ" sz="4000" b="1">
                <a:solidFill>
                  <a:srgbClr val="C26161"/>
                </a:solidFill>
                <a:latin typeface="Century Gothic Pro" panose="020B0502020202020204" pitchFamily="34" charset="0"/>
              </a:rPr>
              <a:t>Hodnotící kritéria</a:t>
            </a:r>
            <a:endParaRPr lang="en-CZ" sz="3600" b="1">
              <a:latin typeface="Century Gothic Pro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927CA-AD12-1940-B566-10BD65079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9891" y="1036714"/>
            <a:ext cx="7172376" cy="4784572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Pachtovné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Podíl z tržeb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Odborná úroveň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Pokročilé řešení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b="1" spc="40">
                <a:latin typeface="Century Gothic Pro" panose="020B0502020202020204" pitchFamily="34" charset="0"/>
              </a:rPr>
              <a:t>Pohovor</a:t>
            </a:r>
          </a:p>
        </p:txBody>
      </p:sp>
    </p:spTree>
    <p:extLst>
      <p:ext uri="{BB962C8B-B14F-4D97-AF65-F5344CB8AC3E}">
        <p14:creationId xmlns:p14="http://schemas.microsoft.com/office/powerpoint/2010/main" val="26560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864"/>
    </mc:Choice>
    <mc:Fallback xmlns="">
      <p:transition spd="slow" advTm="63864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7FDCAB1AD2C524D81B5D1DEBB203F9F" ma:contentTypeVersion="6" ma:contentTypeDescription="Vytvoří nový dokument" ma:contentTypeScope="" ma:versionID="c1523f0e033aa44c155bcc134743ac4d">
  <xsd:schema xmlns:xsd="http://www.w3.org/2001/XMLSchema" xmlns:xs="http://www.w3.org/2001/XMLSchema" xmlns:p="http://schemas.microsoft.com/office/2006/metadata/properties" xmlns:ns2="9b2dbd08-b145-4eaf-a8c1-66d53ee0934d" targetNamespace="http://schemas.microsoft.com/office/2006/metadata/properties" ma:root="true" ma:fieldsID="68d47f183cecad80d4834f329b80cee5" ns2:_="">
    <xsd:import namespace="9b2dbd08-b145-4eaf-a8c1-66d53ee093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dbd08-b145-4eaf-a8c1-66d53ee093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1A6866-C88B-4F54-BEA8-4E6C3C5EAEE0}">
  <ds:schemaRefs>
    <ds:schemaRef ds:uri="66c94b69-4872-4637-853e-c2aac2e9759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552E475-E92C-44DF-8646-AA56FF3DB44F}">
  <ds:schemaRefs>
    <ds:schemaRef ds:uri="9b2dbd08-b145-4eaf-a8c1-66d53ee0934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ACA616A-2BA7-4D99-A849-8DD7742195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</Words>
  <Application>Microsoft Office PowerPoint</Application>
  <PresentationFormat>Širokoúhlá obrazovka</PresentationFormat>
  <Paragraphs>123</Paragraphs>
  <Slides>16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Century Gothic Pro</vt:lpstr>
      <vt:lpstr>Office Theme</vt:lpstr>
      <vt:lpstr> Pacht rehabilitace  na Poliklinice Žďár nad Sázavou  Setkání s dodavateli 28.4.2021 </vt:lpstr>
      <vt:lpstr>Program </vt:lpstr>
      <vt:lpstr>Záměr </vt:lpstr>
      <vt:lpstr>Postup</vt:lpstr>
      <vt:lpstr>Metoda hodnocení   </vt:lpstr>
      <vt:lpstr>BVA/m4E   </vt:lpstr>
      <vt:lpstr>Účel záměru   </vt:lpstr>
      <vt:lpstr>Uvažovaný účel záměru</vt:lpstr>
      <vt:lpstr>Hodnotící kritéria</vt:lpstr>
      <vt:lpstr>Nabídka</vt:lpstr>
      <vt:lpstr>Odborná úroveň</vt:lpstr>
      <vt:lpstr>Pokročilé řešení</vt:lpstr>
      <vt:lpstr>Pohovor</vt:lpstr>
      <vt:lpstr>Cenová kritéria </vt:lpstr>
      <vt:lpstr>Ověřovací fáze </vt:lpstr>
      <vt:lpstr> 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Obecně k hodnocení kvality</dc:title>
  <dc:creator>Ondřej Saida</dc:creator>
  <cp:lastModifiedBy>Jana Plachetská</cp:lastModifiedBy>
  <cp:revision>27</cp:revision>
  <dcterms:created xsi:type="dcterms:W3CDTF">2021-02-21T15:51:45Z</dcterms:created>
  <dcterms:modified xsi:type="dcterms:W3CDTF">2021-04-28T10:09:00Z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0x01010097FDCAB1AD2C524D81B5D1DEBB203F9F</vt:lpwstr>
  </property>
</Properties>
</file>